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0" r:id="rId2"/>
  </p:sldMasterIdLst>
  <p:notesMasterIdLst>
    <p:notesMasterId r:id="rId31"/>
  </p:notesMasterIdLst>
  <p:handoutMasterIdLst>
    <p:handoutMasterId r:id="rId32"/>
  </p:handoutMasterIdLst>
  <p:sldIdLst>
    <p:sldId id="264" r:id="rId3"/>
    <p:sldId id="276" r:id="rId4"/>
    <p:sldId id="284" r:id="rId5"/>
    <p:sldId id="283" r:id="rId6"/>
    <p:sldId id="282" r:id="rId7"/>
    <p:sldId id="285" r:id="rId8"/>
    <p:sldId id="288" r:id="rId9"/>
    <p:sldId id="286" r:id="rId10"/>
    <p:sldId id="289" r:id="rId11"/>
    <p:sldId id="287" r:id="rId12"/>
    <p:sldId id="290" r:id="rId13"/>
    <p:sldId id="291" r:id="rId14"/>
    <p:sldId id="292" r:id="rId15"/>
    <p:sldId id="294" r:id="rId16"/>
    <p:sldId id="295" r:id="rId17"/>
    <p:sldId id="296" r:id="rId18"/>
    <p:sldId id="297" r:id="rId19"/>
    <p:sldId id="298" r:id="rId20"/>
    <p:sldId id="300" r:id="rId21"/>
    <p:sldId id="260" r:id="rId22"/>
    <p:sldId id="299" r:id="rId23"/>
    <p:sldId id="302" r:id="rId24"/>
    <p:sldId id="303" r:id="rId25"/>
    <p:sldId id="304" r:id="rId26"/>
    <p:sldId id="305" r:id="rId27"/>
    <p:sldId id="306" r:id="rId28"/>
    <p:sldId id="307" r:id="rId29"/>
    <p:sldId id="266" r:id="rId30"/>
  </p:sldIdLst>
  <p:sldSz cx="12188825" cy="6858000"/>
  <p:notesSz cx="7011988" cy="9297988"/>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2929" userDrawn="1">
          <p15:clr>
            <a:srgbClr val="A4A3A4"/>
          </p15:clr>
        </p15:guide>
        <p15:guide id="2" pos="22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0033CC"/>
    <a:srgbClr val="0000FF"/>
    <a:srgbClr val="3399FF"/>
    <a:srgbClr val="0015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34" autoAdjust="0"/>
    <p:restoredTop sz="78613" autoAdjust="0"/>
  </p:normalViewPr>
  <p:slideViewPr>
    <p:cSldViewPr showGuides="1">
      <p:cViewPr varScale="1">
        <p:scale>
          <a:sx n="85" d="100"/>
          <a:sy n="85" d="100"/>
        </p:scale>
        <p:origin x="1368" y="90"/>
      </p:cViewPr>
      <p:guideLst>
        <p:guide pos="3839"/>
        <p:guide orient="horz" pos="2160"/>
      </p:guideLst>
    </p:cSldViewPr>
  </p:slideViewPr>
  <p:notesTextViewPr>
    <p:cViewPr>
      <p:scale>
        <a:sx n="1" d="1"/>
        <a:sy n="1" d="1"/>
      </p:scale>
      <p:origin x="0" y="0"/>
    </p:cViewPr>
  </p:notesTextViewPr>
  <p:sorterViewPr>
    <p:cViewPr varScale="1">
      <p:scale>
        <a:sx n="100" d="100"/>
        <a:sy n="100" d="100"/>
      </p:scale>
      <p:origin x="0" y="0"/>
    </p:cViewPr>
  </p:sorterViewPr>
  <p:notesViewPr>
    <p:cSldViewPr>
      <p:cViewPr varScale="1">
        <p:scale>
          <a:sx n="63" d="100"/>
          <a:sy n="63" d="100"/>
        </p:scale>
        <p:origin x="1986" y="108"/>
      </p:cViewPr>
      <p:guideLst>
        <p:guide orient="horz" pos="2929"/>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37"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ril, Jean R." userId="b62b34d3-7177-430e-89d7-ab7ce4b30277" providerId="ADAL" clId="{042FFB43-D5D3-4425-9A10-8ECD29F43BFC}"/>
    <pc:docChg chg="custSel addSld modSld modNotesMaster modHandout">
      <pc:chgData name="Baril, Jean R." userId="b62b34d3-7177-430e-89d7-ab7ce4b30277" providerId="ADAL" clId="{042FFB43-D5D3-4425-9A10-8ECD29F43BFC}" dt="2024-09-11T15:15:01.306" v="866"/>
      <pc:docMkLst>
        <pc:docMk/>
      </pc:docMkLst>
      <pc:sldChg chg="add modNotes">
        <pc:chgData name="Baril, Jean R." userId="b62b34d3-7177-430e-89d7-ab7ce4b30277" providerId="ADAL" clId="{042FFB43-D5D3-4425-9A10-8ECD29F43BFC}" dt="2024-09-11T15:15:01.306" v="866"/>
        <pc:sldMkLst>
          <pc:docMk/>
          <pc:sldMk cId="4132742889" sldId="260"/>
        </pc:sldMkLst>
      </pc:sldChg>
      <pc:sldChg chg="modSp mod">
        <pc:chgData name="Baril, Jean R." userId="b62b34d3-7177-430e-89d7-ab7ce4b30277" providerId="ADAL" clId="{042FFB43-D5D3-4425-9A10-8ECD29F43BFC}" dt="2024-09-06T15:47:46.036" v="1" actId="122"/>
        <pc:sldMkLst>
          <pc:docMk/>
          <pc:sldMk cId="3650340329" sldId="264"/>
        </pc:sldMkLst>
        <pc:spChg chg="mod">
          <ac:chgData name="Baril, Jean R." userId="b62b34d3-7177-430e-89d7-ab7ce4b30277" providerId="ADAL" clId="{042FFB43-D5D3-4425-9A10-8ECD29F43BFC}" dt="2024-09-06T15:47:46.036" v="1" actId="122"/>
          <ac:spMkLst>
            <pc:docMk/>
            <pc:sldMk cId="3650340329" sldId="264"/>
            <ac:spMk id="3" creationId="{00000000-0000-0000-0000-000000000000}"/>
          </ac:spMkLst>
        </pc:spChg>
      </pc:sldChg>
      <pc:sldChg chg="delSp modSp mod">
        <pc:chgData name="Baril, Jean R." userId="b62b34d3-7177-430e-89d7-ab7ce4b30277" providerId="ADAL" clId="{042FFB43-D5D3-4425-9A10-8ECD29F43BFC}" dt="2024-09-06T15:50:02.446" v="81" actId="20577"/>
        <pc:sldMkLst>
          <pc:docMk/>
          <pc:sldMk cId="4073309545" sldId="282"/>
        </pc:sldMkLst>
        <pc:spChg chg="mod">
          <ac:chgData name="Baril, Jean R." userId="b62b34d3-7177-430e-89d7-ab7ce4b30277" providerId="ADAL" clId="{042FFB43-D5D3-4425-9A10-8ECD29F43BFC}" dt="2024-09-06T15:50:02.446" v="81" actId="20577"/>
          <ac:spMkLst>
            <pc:docMk/>
            <pc:sldMk cId="4073309545" sldId="282"/>
            <ac:spMk id="14" creationId="{00000000-0000-0000-0000-000000000000}"/>
          </ac:spMkLst>
        </pc:spChg>
        <pc:picChg chg="del">
          <ac:chgData name="Baril, Jean R." userId="b62b34d3-7177-430e-89d7-ab7ce4b30277" providerId="ADAL" clId="{042FFB43-D5D3-4425-9A10-8ECD29F43BFC}" dt="2024-09-06T15:49:45.698" v="77" actId="478"/>
          <ac:picMkLst>
            <pc:docMk/>
            <pc:sldMk cId="4073309545" sldId="282"/>
            <ac:picMk id="8" creationId="{46B405E0-FED0-234F-B199-B070998A57A5}"/>
          </ac:picMkLst>
        </pc:picChg>
      </pc:sldChg>
      <pc:sldChg chg="addSp delSp modSp mod">
        <pc:chgData name="Baril, Jean R." userId="b62b34d3-7177-430e-89d7-ab7ce4b30277" providerId="ADAL" clId="{042FFB43-D5D3-4425-9A10-8ECD29F43BFC}" dt="2024-09-06T15:49:17.820" v="56" actId="20577"/>
        <pc:sldMkLst>
          <pc:docMk/>
          <pc:sldMk cId="581491996" sldId="283"/>
        </pc:sldMkLst>
        <pc:spChg chg="add mod">
          <ac:chgData name="Baril, Jean R." userId="b62b34d3-7177-430e-89d7-ab7ce4b30277" providerId="ADAL" clId="{042FFB43-D5D3-4425-9A10-8ECD29F43BFC}" dt="2024-09-06T15:49:17.820" v="56" actId="20577"/>
          <ac:spMkLst>
            <pc:docMk/>
            <pc:sldMk cId="581491996" sldId="283"/>
            <ac:spMk id="3" creationId="{CD4119C4-791C-BB77-9FCC-8866D065FC60}"/>
          </ac:spMkLst>
        </pc:spChg>
        <pc:spChg chg="mod">
          <ac:chgData name="Baril, Jean R." userId="b62b34d3-7177-430e-89d7-ab7ce4b30277" providerId="ADAL" clId="{042FFB43-D5D3-4425-9A10-8ECD29F43BFC}" dt="2024-09-06T15:48:17.640" v="24" actId="13926"/>
          <ac:spMkLst>
            <pc:docMk/>
            <pc:sldMk cId="581491996" sldId="283"/>
            <ac:spMk id="12" creationId="{122C88D7-3EEC-52A4-AC8A-4A8E87105401}"/>
          </ac:spMkLst>
        </pc:spChg>
        <pc:picChg chg="del mod">
          <ac:chgData name="Baril, Jean R." userId="b62b34d3-7177-430e-89d7-ab7ce4b30277" providerId="ADAL" clId="{042FFB43-D5D3-4425-9A10-8ECD29F43BFC}" dt="2024-09-06T15:48:49.836" v="27" actId="478"/>
          <ac:picMkLst>
            <pc:docMk/>
            <pc:sldMk cId="581491996" sldId="283"/>
            <ac:picMk id="10" creationId="{73350F08-5ACA-726B-3B92-C959774BC873}"/>
          </ac:picMkLst>
        </pc:picChg>
      </pc:sldChg>
      <pc:sldChg chg="delSp modSp mod">
        <pc:chgData name="Baril, Jean R." userId="b62b34d3-7177-430e-89d7-ab7ce4b30277" providerId="ADAL" clId="{042FFB43-D5D3-4425-9A10-8ECD29F43BFC}" dt="2024-09-06T15:56:14.818" v="108" actId="478"/>
        <pc:sldMkLst>
          <pc:docMk/>
          <pc:sldMk cId="4059413861" sldId="287"/>
        </pc:sldMkLst>
        <pc:spChg chg="del">
          <ac:chgData name="Baril, Jean R." userId="b62b34d3-7177-430e-89d7-ab7ce4b30277" providerId="ADAL" clId="{042FFB43-D5D3-4425-9A10-8ECD29F43BFC}" dt="2024-09-06T15:56:14.818" v="108" actId="478"/>
          <ac:spMkLst>
            <pc:docMk/>
            <pc:sldMk cId="4059413861" sldId="287"/>
            <ac:spMk id="8" creationId="{1CA95830-81B7-6C6E-E378-7CA48FDCB370}"/>
          </ac:spMkLst>
        </pc:spChg>
        <pc:graphicFrameChg chg="mod">
          <ac:chgData name="Baril, Jean R." userId="b62b34d3-7177-430e-89d7-ab7ce4b30277" providerId="ADAL" clId="{042FFB43-D5D3-4425-9A10-8ECD29F43BFC}" dt="2024-09-06T15:56:04.619" v="107" actId="478"/>
          <ac:graphicFrameMkLst>
            <pc:docMk/>
            <pc:sldMk cId="4059413861" sldId="287"/>
            <ac:graphicFrameMk id="9" creationId="{8859C8F5-3BBE-E514-36B5-CD72EC57BFEA}"/>
          </ac:graphicFrameMkLst>
        </pc:graphicFrameChg>
      </pc:sldChg>
      <pc:sldChg chg="modSp mod">
        <pc:chgData name="Baril, Jean R." userId="b62b34d3-7177-430e-89d7-ab7ce4b30277" providerId="ADAL" clId="{042FFB43-D5D3-4425-9A10-8ECD29F43BFC}" dt="2024-09-11T14:04:31.435" v="864" actId="13926"/>
        <pc:sldMkLst>
          <pc:docMk/>
          <pc:sldMk cId="2440194891" sldId="289"/>
        </pc:sldMkLst>
        <pc:spChg chg="mod">
          <ac:chgData name="Baril, Jean R." userId="b62b34d3-7177-430e-89d7-ab7ce4b30277" providerId="ADAL" clId="{042FFB43-D5D3-4425-9A10-8ECD29F43BFC}" dt="2024-09-11T14:04:31.435" v="864" actId="13926"/>
          <ac:spMkLst>
            <pc:docMk/>
            <pc:sldMk cId="2440194891" sldId="289"/>
            <ac:spMk id="14" creationId="{00000000-0000-0000-0000-000000000000}"/>
          </ac:spMkLst>
        </pc:spChg>
      </pc:sldChg>
      <pc:sldChg chg="modSp mod">
        <pc:chgData name="Baril, Jean R." userId="b62b34d3-7177-430e-89d7-ab7ce4b30277" providerId="ADAL" clId="{042FFB43-D5D3-4425-9A10-8ECD29F43BFC}" dt="2024-09-06T15:56:40.504" v="125" actId="13926"/>
        <pc:sldMkLst>
          <pc:docMk/>
          <pc:sldMk cId="3305783756" sldId="291"/>
        </pc:sldMkLst>
        <pc:spChg chg="mod">
          <ac:chgData name="Baril, Jean R." userId="b62b34d3-7177-430e-89d7-ab7ce4b30277" providerId="ADAL" clId="{042FFB43-D5D3-4425-9A10-8ECD29F43BFC}" dt="2024-09-06T15:56:40.504" v="125" actId="13926"/>
          <ac:spMkLst>
            <pc:docMk/>
            <pc:sldMk cId="3305783756" sldId="291"/>
            <ac:spMk id="14" creationId="{00000000-0000-0000-0000-000000000000}"/>
          </ac:spMkLst>
        </pc:spChg>
      </pc:sldChg>
      <pc:sldChg chg="modSp mod">
        <pc:chgData name="Baril, Jean R." userId="b62b34d3-7177-430e-89d7-ab7ce4b30277" providerId="ADAL" clId="{042FFB43-D5D3-4425-9A10-8ECD29F43BFC}" dt="2024-09-06T15:58:01.725" v="262" actId="20577"/>
        <pc:sldMkLst>
          <pc:docMk/>
          <pc:sldMk cId="615099066" sldId="292"/>
        </pc:sldMkLst>
        <pc:spChg chg="mod">
          <ac:chgData name="Baril, Jean R." userId="b62b34d3-7177-430e-89d7-ab7ce4b30277" providerId="ADAL" clId="{042FFB43-D5D3-4425-9A10-8ECD29F43BFC}" dt="2024-09-06T15:58:01.725" v="262" actId="20577"/>
          <ac:spMkLst>
            <pc:docMk/>
            <pc:sldMk cId="615099066" sldId="292"/>
            <ac:spMk id="14" creationId="{00000000-0000-0000-0000-000000000000}"/>
          </ac:spMkLst>
        </pc:spChg>
      </pc:sldChg>
      <pc:sldChg chg="modSp mod">
        <pc:chgData name="Baril, Jean R." userId="b62b34d3-7177-430e-89d7-ab7ce4b30277" providerId="ADAL" clId="{042FFB43-D5D3-4425-9A10-8ECD29F43BFC}" dt="2024-09-09T18:20:08.890" v="712" actId="20577"/>
        <pc:sldMkLst>
          <pc:docMk/>
          <pc:sldMk cId="1912985574" sldId="294"/>
        </pc:sldMkLst>
        <pc:spChg chg="mod">
          <ac:chgData name="Baril, Jean R." userId="b62b34d3-7177-430e-89d7-ab7ce4b30277" providerId="ADAL" clId="{042FFB43-D5D3-4425-9A10-8ECD29F43BFC}" dt="2024-09-09T18:20:08.890" v="712" actId="20577"/>
          <ac:spMkLst>
            <pc:docMk/>
            <pc:sldMk cId="1912985574" sldId="294"/>
            <ac:spMk id="14" creationId="{00000000-0000-0000-0000-000000000000}"/>
          </ac:spMkLst>
        </pc:spChg>
      </pc:sldChg>
      <pc:sldChg chg="modSp mod">
        <pc:chgData name="Baril, Jean R." userId="b62b34d3-7177-430e-89d7-ab7ce4b30277" providerId="ADAL" clId="{042FFB43-D5D3-4425-9A10-8ECD29F43BFC}" dt="2024-09-09T18:26:23.498" v="761" actId="20577"/>
        <pc:sldMkLst>
          <pc:docMk/>
          <pc:sldMk cId="4047727319" sldId="295"/>
        </pc:sldMkLst>
        <pc:spChg chg="mod">
          <ac:chgData name="Baril, Jean R." userId="b62b34d3-7177-430e-89d7-ab7ce4b30277" providerId="ADAL" clId="{042FFB43-D5D3-4425-9A10-8ECD29F43BFC}" dt="2024-09-09T18:26:23.498" v="761" actId="20577"/>
          <ac:spMkLst>
            <pc:docMk/>
            <pc:sldMk cId="4047727319" sldId="295"/>
            <ac:spMk id="14" creationId="{00000000-0000-0000-0000-000000000000}"/>
          </ac:spMkLst>
        </pc:spChg>
      </pc:sldChg>
      <pc:sldChg chg="modSp mod">
        <pc:chgData name="Baril, Jean R." userId="b62b34d3-7177-430e-89d7-ab7ce4b30277" providerId="ADAL" clId="{042FFB43-D5D3-4425-9A10-8ECD29F43BFC}" dt="2024-09-09T18:47:18.497" v="763" actId="27636"/>
        <pc:sldMkLst>
          <pc:docMk/>
          <pc:sldMk cId="2927344119" sldId="296"/>
        </pc:sldMkLst>
        <pc:spChg chg="mod">
          <ac:chgData name="Baril, Jean R." userId="b62b34d3-7177-430e-89d7-ab7ce4b30277" providerId="ADAL" clId="{042FFB43-D5D3-4425-9A10-8ECD29F43BFC}" dt="2024-09-09T18:47:18.497" v="763" actId="27636"/>
          <ac:spMkLst>
            <pc:docMk/>
            <pc:sldMk cId="2927344119" sldId="296"/>
            <ac:spMk id="14" creationId="{00000000-0000-0000-0000-000000000000}"/>
          </ac:spMkLst>
        </pc:spChg>
      </pc:sldChg>
      <pc:sldChg chg="delSp modSp mod">
        <pc:chgData name="Baril, Jean R." userId="b62b34d3-7177-430e-89d7-ab7ce4b30277" providerId="ADAL" clId="{042FFB43-D5D3-4425-9A10-8ECD29F43BFC}" dt="2024-09-09T19:03:16.170" v="844" actId="478"/>
        <pc:sldMkLst>
          <pc:docMk/>
          <pc:sldMk cId="4154196274" sldId="300"/>
        </pc:sldMkLst>
        <pc:spChg chg="del mod">
          <ac:chgData name="Baril, Jean R." userId="b62b34d3-7177-430e-89d7-ab7ce4b30277" providerId="ADAL" clId="{042FFB43-D5D3-4425-9A10-8ECD29F43BFC}" dt="2024-09-09T19:02:16.507" v="843" actId="478"/>
          <ac:spMkLst>
            <pc:docMk/>
            <pc:sldMk cId="4154196274" sldId="300"/>
            <ac:spMk id="5" creationId="{7AA6C776-C6C6-00A7-15DE-FB24162D3878}"/>
          </ac:spMkLst>
        </pc:spChg>
        <pc:spChg chg="mod">
          <ac:chgData name="Baril, Jean R." userId="b62b34d3-7177-430e-89d7-ab7ce4b30277" providerId="ADAL" clId="{042FFB43-D5D3-4425-9A10-8ECD29F43BFC}" dt="2024-09-09T19:01:56.681" v="841" actId="20577"/>
          <ac:spMkLst>
            <pc:docMk/>
            <pc:sldMk cId="4154196274" sldId="300"/>
            <ac:spMk id="14" creationId="{00000000-0000-0000-0000-000000000000}"/>
          </ac:spMkLst>
        </pc:spChg>
        <pc:picChg chg="del mod">
          <ac:chgData name="Baril, Jean R." userId="b62b34d3-7177-430e-89d7-ab7ce4b30277" providerId="ADAL" clId="{042FFB43-D5D3-4425-9A10-8ECD29F43BFC}" dt="2024-09-09T19:03:16.170" v="844" actId="478"/>
          <ac:picMkLst>
            <pc:docMk/>
            <pc:sldMk cId="4154196274" sldId="300"/>
            <ac:picMk id="10" creationId="{907100FD-4FAE-A8C0-CB90-52179F2A8050}"/>
          </ac:picMkLst>
        </pc:picChg>
      </pc:sldChg>
      <pc:sldChg chg="modSp mod">
        <pc:chgData name="Baril, Jean R." userId="b62b34d3-7177-430e-89d7-ab7ce4b30277" providerId="ADAL" clId="{042FFB43-D5D3-4425-9A10-8ECD29F43BFC}" dt="2024-09-09T19:03:45.827" v="861" actId="20577"/>
        <pc:sldMkLst>
          <pc:docMk/>
          <pc:sldMk cId="1510087064" sldId="305"/>
        </pc:sldMkLst>
        <pc:spChg chg="mod">
          <ac:chgData name="Baril, Jean R." userId="b62b34d3-7177-430e-89d7-ab7ce4b30277" providerId="ADAL" clId="{042FFB43-D5D3-4425-9A10-8ECD29F43BFC}" dt="2024-09-09T19:03:45.827" v="861" actId="20577"/>
          <ac:spMkLst>
            <pc:docMk/>
            <pc:sldMk cId="1510087064" sldId="305"/>
            <ac:spMk id="14"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4F478E-DB4C-47DE-8CDB-1F485F9C5FE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DE582C62-41A6-432F-860A-72686437EF1A}">
      <dgm:prSet custT="1"/>
      <dgm:spPr>
        <a:xfrm>
          <a:off x="0" y="1755135"/>
          <a:ext cx="2032907" cy="1219744"/>
        </a:xfrm>
        <a:prstGeom prst="roundRect">
          <a:avLst/>
        </a:prstGeom>
        <a:solidFill>
          <a:srgbClr val="002060"/>
        </a:solidFill>
        <a:ln w="15875" cap="flat" cmpd="sng" algn="ctr">
          <a:solidFill>
            <a:sysClr val="window" lastClr="FFFFFF">
              <a:hueOff val="0"/>
              <a:satOff val="0"/>
              <a:lumOff val="0"/>
              <a:alphaOff val="0"/>
            </a:sysClr>
          </a:solidFill>
          <a:prstDash val="solid"/>
        </a:ln>
        <a:effectLst/>
      </dgm:spPr>
      <dgm:t>
        <a:bodyPr/>
        <a:lstStyle/>
        <a:p>
          <a:pPr>
            <a:buNone/>
          </a:pPr>
          <a:r>
            <a:rPr lang="en-US" sz="2500" dirty="0">
              <a:solidFill>
                <a:sysClr val="window" lastClr="FFFFFF"/>
              </a:solidFill>
              <a:latin typeface="Arial" panose="020B0604020202020204" pitchFamily="34" charset="0"/>
              <a:ea typeface="+mn-ea"/>
              <a:cs typeface="Arial" panose="020B0604020202020204" pitchFamily="34" charset="0"/>
            </a:rPr>
            <a:t>Project </a:t>
          </a:r>
        </a:p>
        <a:p>
          <a:pPr>
            <a:buNone/>
          </a:pPr>
          <a:r>
            <a:rPr lang="en-US" sz="2500" dirty="0">
              <a:solidFill>
                <a:sysClr val="window" lastClr="FFFFFF"/>
              </a:solidFill>
              <a:latin typeface="Arial" panose="020B0604020202020204" pitchFamily="34" charset="0"/>
              <a:ea typeface="+mn-ea"/>
              <a:cs typeface="Arial" panose="020B0604020202020204" pitchFamily="34" charset="0"/>
            </a:rPr>
            <a:t>UP-START</a:t>
          </a:r>
        </a:p>
      </dgm:t>
    </dgm:pt>
    <dgm:pt modelId="{A59738FF-EB0E-40DF-BF25-1A9F582442AE}" type="parTrans" cxnId="{17BA861B-F444-4BA7-8C35-25DD060D34C8}">
      <dgm:prSet/>
      <dgm:spPr/>
      <dgm:t>
        <a:bodyPr/>
        <a:lstStyle/>
        <a:p>
          <a:endParaRPr lang="en-US"/>
        </a:p>
      </dgm:t>
    </dgm:pt>
    <dgm:pt modelId="{A6DA0807-7070-4D99-B694-23E444C1EDEA}" type="sibTrans" cxnId="{17BA861B-F444-4BA7-8C35-25DD060D34C8}">
      <dgm:prSet/>
      <dgm:spPr/>
      <dgm:t>
        <a:bodyPr/>
        <a:lstStyle/>
        <a:p>
          <a:endParaRPr lang="en-US"/>
        </a:p>
      </dgm:t>
    </dgm:pt>
    <dgm:pt modelId="{F2F83815-A3F9-7D4E-A786-067E82401F43}" type="pres">
      <dgm:prSet presAssocID="{624F478E-DB4C-47DE-8CDB-1F485F9C5FE8}" presName="diagram" presStyleCnt="0">
        <dgm:presLayoutVars>
          <dgm:dir/>
          <dgm:resizeHandles val="exact"/>
        </dgm:presLayoutVars>
      </dgm:prSet>
      <dgm:spPr/>
    </dgm:pt>
    <dgm:pt modelId="{EF0D2160-F907-7642-8E2D-7A34B635DFE3}" type="pres">
      <dgm:prSet presAssocID="{DE582C62-41A6-432F-860A-72686437EF1A}" presName="node" presStyleLbl="node1" presStyleIdx="0" presStyleCnt="1">
        <dgm:presLayoutVars>
          <dgm:bulletEnabled val="1"/>
        </dgm:presLayoutVars>
      </dgm:prSet>
      <dgm:spPr>
        <a:prstGeom prst="roundRect">
          <a:avLst/>
        </a:prstGeom>
      </dgm:spPr>
    </dgm:pt>
  </dgm:ptLst>
  <dgm:cxnLst>
    <dgm:cxn modelId="{17BA861B-F444-4BA7-8C35-25DD060D34C8}" srcId="{624F478E-DB4C-47DE-8CDB-1F485F9C5FE8}" destId="{DE582C62-41A6-432F-860A-72686437EF1A}" srcOrd="0" destOrd="0" parTransId="{A59738FF-EB0E-40DF-BF25-1A9F582442AE}" sibTransId="{A6DA0807-7070-4D99-B694-23E444C1EDEA}"/>
    <dgm:cxn modelId="{62AB1591-2C12-6F42-8FB3-423C96DE398C}" type="presOf" srcId="{624F478E-DB4C-47DE-8CDB-1F485F9C5FE8}" destId="{F2F83815-A3F9-7D4E-A786-067E82401F43}" srcOrd="0" destOrd="0" presId="urn:microsoft.com/office/officeart/2005/8/layout/default"/>
    <dgm:cxn modelId="{9C0355B6-2956-8A4F-A4DF-AE86BB38389A}" type="presOf" srcId="{DE582C62-41A6-432F-860A-72686437EF1A}" destId="{EF0D2160-F907-7642-8E2D-7A34B635DFE3}" srcOrd="0" destOrd="0" presId="urn:microsoft.com/office/officeart/2005/8/layout/default"/>
    <dgm:cxn modelId="{A7C8196A-55B5-5744-8375-72ED1CE833A5}" type="presParOf" srcId="{F2F83815-A3F9-7D4E-A786-067E82401F43}" destId="{EF0D2160-F907-7642-8E2D-7A34B635DFE3}"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0D2160-F907-7642-8E2D-7A34B635DFE3}">
      <dsp:nvSpPr>
        <dsp:cNvPr id="0" name=""/>
        <dsp:cNvSpPr/>
      </dsp:nvSpPr>
      <dsp:spPr>
        <a:xfrm>
          <a:off x="498697" y="1117"/>
          <a:ext cx="5507907" cy="3304744"/>
        </a:xfrm>
        <a:prstGeom prst="roundRect">
          <a:avLst/>
        </a:prstGeom>
        <a:solidFill>
          <a:srgbClr val="002060"/>
        </a:solidFill>
        <a:ln w="15875"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ysClr val="window" lastClr="FFFFFF"/>
              </a:solidFill>
              <a:latin typeface="Arial" panose="020B0604020202020204" pitchFamily="34" charset="0"/>
              <a:ea typeface="+mn-ea"/>
              <a:cs typeface="Arial" panose="020B0604020202020204" pitchFamily="34" charset="0"/>
            </a:rPr>
            <a:t>Project </a:t>
          </a:r>
        </a:p>
        <a:p>
          <a:pPr marL="0" lvl="0" indent="0" algn="ctr" defTabSz="1111250">
            <a:lnSpc>
              <a:spcPct val="90000"/>
            </a:lnSpc>
            <a:spcBef>
              <a:spcPct val="0"/>
            </a:spcBef>
            <a:spcAft>
              <a:spcPct val="35000"/>
            </a:spcAft>
            <a:buNone/>
          </a:pPr>
          <a:r>
            <a:rPr lang="en-US" sz="2500" kern="1200" dirty="0">
              <a:solidFill>
                <a:sysClr val="window" lastClr="FFFFFF"/>
              </a:solidFill>
              <a:latin typeface="Arial" panose="020B0604020202020204" pitchFamily="34" charset="0"/>
              <a:ea typeface="+mn-ea"/>
              <a:cs typeface="Arial" panose="020B0604020202020204" pitchFamily="34" charset="0"/>
            </a:rPr>
            <a:t>UP-START</a:t>
          </a:r>
        </a:p>
      </dsp:txBody>
      <dsp:txXfrm>
        <a:off x="660021" y="162441"/>
        <a:ext cx="5185259" cy="298209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528" cy="464899"/>
          </a:xfrm>
          <a:prstGeom prst="rect">
            <a:avLst/>
          </a:prstGeom>
        </p:spPr>
        <p:txBody>
          <a:bodyPr vert="horz" lIns="93192" tIns="46596" rIns="93192" bIns="46596" rtlCol="0"/>
          <a:lstStyle>
            <a:lvl1pPr algn="l">
              <a:defRPr sz="1300"/>
            </a:lvl1pPr>
          </a:lstStyle>
          <a:p>
            <a:endParaRPr>
              <a:solidFill>
                <a:schemeClr val="tx2"/>
              </a:solidFill>
            </a:endParaRPr>
          </a:p>
        </p:txBody>
      </p:sp>
      <p:sp>
        <p:nvSpPr>
          <p:cNvPr id="3" name="Date Placeholder 2"/>
          <p:cNvSpPr>
            <a:spLocks noGrp="1"/>
          </p:cNvSpPr>
          <p:nvPr>
            <p:ph type="dt" sz="quarter" idx="1"/>
          </p:nvPr>
        </p:nvSpPr>
        <p:spPr>
          <a:xfrm>
            <a:off x="3971838" y="0"/>
            <a:ext cx="3038528" cy="464899"/>
          </a:xfrm>
          <a:prstGeom prst="rect">
            <a:avLst/>
          </a:prstGeom>
        </p:spPr>
        <p:txBody>
          <a:bodyPr vert="horz" lIns="93192" tIns="46596" rIns="93192" bIns="46596" rtlCol="0"/>
          <a:lstStyle>
            <a:lvl1pPr algn="r">
              <a:defRPr sz="1300"/>
            </a:lvl1pPr>
          </a:lstStyle>
          <a:p>
            <a:fld id="{E973C59C-4E16-4A64-A766-34DB213E11B3}" type="datetimeFigureOut">
              <a:rPr lang="en-US">
                <a:solidFill>
                  <a:schemeClr val="tx2"/>
                </a:solidFill>
              </a:rPr>
              <a:t>9/11/2024</a:t>
            </a:fld>
            <a:endParaRPr>
              <a:solidFill>
                <a:schemeClr val="tx2"/>
              </a:solidFill>
            </a:endParaRPr>
          </a:p>
        </p:txBody>
      </p:sp>
      <p:sp>
        <p:nvSpPr>
          <p:cNvPr id="4" name="Footer Placeholder 3"/>
          <p:cNvSpPr>
            <a:spLocks noGrp="1"/>
          </p:cNvSpPr>
          <p:nvPr>
            <p:ph type="ftr" sz="quarter" idx="2"/>
          </p:nvPr>
        </p:nvSpPr>
        <p:spPr>
          <a:xfrm>
            <a:off x="1" y="8831475"/>
            <a:ext cx="3038528" cy="464899"/>
          </a:xfrm>
          <a:prstGeom prst="rect">
            <a:avLst/>
          </a:prstGeom>
        </p:spPr>
        <p:txBody>
          <a:bodyPr vert="horz" lIns="93192" tIns="46596" rIns="93192" bIns="46596" rtlCol="0" anchor="b"/>
          <a:lstStyle>
            <a:lvl1pPr algn="l">
              <a:defRPr sz="1300"/>
            </a:lvl1pPr>
          </a:lstStyle>
          <a:p>
            <a:endParaRPr>
              <a:solidFill>
                <a:schemeClr val="tx2"/>
              </a:solidFill>
            </a:endParaRPr>
          </a:p>
        </p:txBody>
      </p:sp>
      <p:sp>
        <p:nvSpPr>
          <p:cNvPr id="5" name="Slide Number Placeholder 4"/>
          <p:cNvSpPr>
            <a:spLocks noGrp="1"/>
          </p:cNvSpPr>
          <p:nvPr>
            <p:ph type="sldNum" sz="quarter" idx="3"/>
          </p:nvPr>
        </p:nvSpPr>
        <p:spPr>
          <a:xfrm>
            <a:off x="3971838" y="8831475"/>
            <a:ext cx="3038528" cy="464899"/>
          </a:xfrm>
          <a:prstGeom prst="rect">
            <a:avLst/>
          </a:prstGeom>
        </p:spPr>
        <p:txBody>
          <a:bodyPr vert="horz" lIns="93192" tIns="46596" rIns="93192" bIns="46596" rtlCol="0" anchor="b"/>
          <a:lstStyle>
            <a:lvl1pPr algn="r">
              <a:defRPr sz="13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528" cy="464899"/>
          </a:xfrm>
          <a:prstGeom prst="rect">
            <a:avLst/>
          </a:prstGeom>
        </p:spPr>
        <p:txBody>
          <a:bodyPr vert="horz" lIns="93192" tIns="46596" rIns="93192" bIns="46596" rtlCol="0"/>
          <a:lstStyle>
            <a:lvl1pPr algn="l">
              <a:defRPr sz="1300">
                <a:solidFill>
                  <a:schemeClr val="tx2"/>
                </a:solidFill>
              </a:defRPr>
            </a:lvl1pPr>
          </a:lstStyle>
          <a:p>
            <a:endParaRPr/>
          </a:p>
        </p:txBody>
      </p:sp>
      <p:sp>
        <p:nvSpPr>
          <p:cNvPr id="3" name="Date Placeholder 2"/>
          <p:cNvSpPr>
            <a:spLocks noGrp="1"/>
          </p:cNvSpPr>
          <p:nvPr>
            <p:ph type="dt" idx="1"/>
          </p:nvPr>
        </p:nvSpPr>
        <p:spPr>
          <a:xfrm>
            <a:off x="3971838" y="0"/>
            <a:ext cx="3038528" cy="464899"/>
          </a:xfrm>
          <a:prstGeom prst="rect">
            <a:avLst/>
          </a:prstGeom>
        </p:spPr>
        <p:txBody>
          <a:bodyPr vert="horz" lIns="93192" tIns="46596" rIns="93192" bIns="46596" rtlCol="0"/>
          <a:lstStyle>
            <a:lvl1pPr algn="r">
              <a:defRPr sz="1300">
                <a:solidFill>
                  <a:schemeClr val="tx2"/>
                </a:solidFill>
              </a:defRPr>
            </a:lvl1pPr>
          </a:lstStyle>
          <a:p>
            <a:fld id="{F95CF31C-F757-429C-A789-86504F04C3BE}" type="datetimeFigureOut">
              <a:rPr lang="en-US"/>
              <a:pPr/>
              <a:t>9/11/2024</a:t>
            </a:fld>
            <a:endParaRPr/>
          </a:p>
        </p:txBody>
      </p:sp>
      <p:sp>
        <p:nvSpPr>
          <p:cNvPr id="4" name="Slide Image Placeholder 3"/>
          <p:cNvSpPr>
            <a:spLocks noGrp="1" noRot="1" noChangeAspect="1"/>
          </p:cNvSpPr>
          <p:nvPr>
            <p:ph type="sldImg" idx="2"/>
          </p:nvPr>
        </p:nvSpPr>
        <p:spPr>
          <a:xfrm>
            <a:off x="409575" y="696913"/>
            <a:ext cx="6192838" cy="3486150"/>
          </a:xfrm>
          <a:prstGeom prst="rect">
            <a:avLst/>
          </a:prstGeom>
          <a:noFill/>
          <a:ln w="12700">
            <a:solidFill>
              <a:prstClr val="black"/>
            </a:solidFill>
          </a:ln>
        </p:spPr>
        <p:txBody>
          <a:bodyPr vert="horz" lIns="93192" tIns="46596" rIns="93192" bIns="46596" rtlCol="0" anchor="ctr"/>
          <a:lstStyle/>
          <a:p>
            <a:endParaRPr/>
          </a:p>
        </p:txBody>
      </p:sp>
      <p:sp>
        <p:nvSpPr>
          <p:cNvPr id="5" name="Notes Placeholder 4"/>
          <p:cNvSpPr>
            <a:spLocks noGrp="1"/>
          </p:cNvSpPr>
          <p:nvPr>
            <p:ph type="body" sz="quarter" idx="3"/>
          </p:nvPr>
        </p:nvSpPr>
        <p:spPr>
          <a:xfrm>
            <a:off x="701200" y="4416544"/>
            <a:ext cx="5609590" cy="4184095"/>
          </a:xfrm>
          <a:prstGeom prst="rect">
            <a:avLst/>
          </a:prstGeom>
        </p:spPr>
        <p:txBody>
          <a:bodyPr vert="horz" lIns="93192" tIns="46596" rIns="93192" bIns="46596"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1" y="8831475"/>
            <a:ext cx="3038528" cy="464899"/>
          </a:xfrm>
          <a:prstGeom prst="rect">
            <a:avLst/>
          </a:prstGeom>
        </p:spPr>
        <p:txBody>
          <a:bodyPr vert="horz" lIns="93192" tIns="46596" rIns="93192" bIns="46596" rtlCol="0" anchor="b"/>
          <a:lstStyle>
            <a:lvl1pPr algn="l">
              <a:defRPr sz="1300">
                <a:solidFill>
                  <a:schemeClr val="tx2"/>
                </a:solidFill>
              </a:defRPr>
            </a:lvl1pPr>
          </a:lstStyle>
          <a:p>
            <a:endParaRPr/>
          </a:p>
        </p:txBody>
      </p:sp>
      <p:sp>
        <p:nvSpPr>
          <p:cNvPr id="7" name="Slide Number Placeholder 6"/>
          <p:cNvSpPr>
            <a:spLocks noGrp="1"/>
          </p:cNvSpPr>
          <p:nvPr>
            <p:ph type="sldNum" sz="quarter" idx="5"/>
          </p:nvPr>
        </p:nvSpPr>
        <p:spPr>
          <a:xfrm>
            <a:off x="3971838" y="8831475"/>
            <a:ext cx="3038528" cy="464899"/>
          </a:xfrm>
          <a:prstGeom prst="rect">
            <a:avLst/>
          </a:prstGeom>
        </p:spPr>
        <p:txBody>
          <a:bodyPr vert="horz" lIns="93192" tIns="46596" rIns="93192" bIns="46596" rtlCol="0" anchor="b"/>
          <a:lstStyle>
            <a:lvl1pPr algn="r">
              <a:defRPr sz="13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465956">
              <a:defRPr/>
            </a:pPr>
            <a:r>
              <a:rPr lang="en-US" sz="1300" b="1" dirty="0">
                <a:solidFill>
                  <a:prstClr val="black"/>
                </a:solidFill>
                <a:latin typeface="Arial" panose="020B0604020202020204" pitchFamily="34" charset="0"/>
                <a:cs typeface="Arial" panose="020B0604020202020204" pitchFamily="34" charset="0"/>
              </a:rPr>
              <a:t>Note: </a:t>
            </a:r>
            <a:r>
              <a:rPr lang="en-US" sz="1300" dirty="0">
                <a:solidFill>
                  <a:prstClr val="black"/>
                </a:solidFill>
                <a:latin typeface="Arial" panose="020B0604020202020204" pitchFamily="34" charset="0"/>
                <a:cs typeface="Arial" panose="020B0604020202020204" pitchFamily="34" charset="0"/>
              </a:rPr>
              <a:t>This presentation may be utilized for virtual and/or in person meetings. All schools are required to update the presentation with the school’s information (see highlighted sections on each slide). Suggested meeting duration is one hour and separate from Open House.</a:t>
            </a:r>
          </a:p>
          <a:p>
            <a:pPr algn="just" defTabSz="465956">
              <a:defRPr/>
            </a:pPr>
            <a:endParaRPr lang="en-US" sz="1300" dirty="0">
              <a:solidFill>
                <a:prstClr val="black"/>
              </a:solidFill>
              <a:latin typeface="Arial" panose="020B0604020202020204" pitchFamily="34" charset="0"/>
              <a:cs typeface="Arial" panose="020B0604020202020204" pitchFamily="34" charset="0"/>
            </a:endParaRPr>
          </a:p>
          <a:p>
            <a:pPr algn="just" defTabSz="465956">
              <a:defRPr/>
            </a:pPr>
            <a:r>
              <a:rPr lang="en-US" sz="1300" dirty="0">
                <a:solidFill>
                  <a:prstClr val="black"/>
                </a:solidFill>
                <a:latin typeface="Arial" panose="020B0604020202020204" pitchFamily="34" charset="0"/>
                <a:cs typeface="Arial" panose="020B0604020202020204" pitchFamily="34" charset="0"/>
              </a:rPr>
              <a:t>Ensure Annual Parent Meeting About the Benefits of the Title I Schoolwide Program sign in sheet is available for all participants.</a:t>
            </a:r>
          </a:p>
          <a:p>
            <a:pPr algn="just" defTabSz="465956">
              <a:defRPr/>
            </a:pPr>
            <a:endParaRPr lang="en-US" sz="1300" dirty="0">
              <a:solidFill>
                <a:prstClr val="black"/>
              </a:solidFill>
              <a:latin typeface="Arial" panose="020B0604020202020204" pitchFamily="34" charset="0"/>
              <a:cs typeface="Arial" panose="020B0604020202020204" pitchFamily="34" charset="0"/>
            </a:endParaRPr>
          </a:p>
          <a:p>
            <a:pPr algn="just" defTabSz="465956">
              <a:defRPr/>
            </a:pPr>
            <a:r>
              <a:rPr lang="en-US" sz="1300" dirty="0">
                <a:solidFill>
                  <a:prstClr val="black"/>
                </a:solidFill>
                <a:latin typeface="Arial" panose="020B0604020202020204" pitchFamily="34" charset="0"/>
                <a:cs typeface="Arial" panose="020B0604020202020204" pitchFamily="34" charset="0"/>
              </a:rPr>
              <a:t>Schools are encouraged to insert pictures/graphics/videos into their presentation. </a:t>
            </a:r>
          </a:p>
          <a:p>
            <a:pPr algn="just" defTabSz="465956">
              <a:defRPr/>
            </a:pPr>
            <a:endParaRPr lang="en-US" sz="1300" dirty="0">
              <a:solidFill>
                <a:prstClr val="black"/>
              </a:solidFill>
              <a:latin typeface="Arial" panose="020B0604020202020204" pitchFamily="34" charset="0"/>
              <a:cs typeface="Arial" panose="020B0604020202020204" pitchFamily="34" charset="0"/>
            </a:endParaRPr>
          </a:p>
          <a:p>
            <a:pPr algn="just" defTabSz="465956">
              <a:defRPr/>
            </a:pPr>
            <a:r>
              <a:rPr lang="en-US" sz="1300" dirty="0">
                <a:solidFill>
                  <a:prstClr val="black"/>
                </a:solidFill>
                <a:latin typeface="Arial" panose="020B0604020202020204" pitchFamily="34" charset="0"/>
                <a:cs typeface="Arial" panose="020B0604020202020204" pitchFamily="34" charset="0"/>
              </a:rPr>
              <a:t>Families should be encouraged to provide </a:t>
            </a:r>
            <a:r>
              <a:rPr lang="en-US" sz="1300" strike="sngStrike" dirty="0">
                <a:solidFill>
                  <a:prstClr val="black"/>
                </a:solidFill>
                <a:latin typeface="Arial" panose="020B0604020202020204" pitchFamily="34" charset="0"/>
                <a:cs typeface="Arial" panose="020B0604020202020204" pitchFamily="34" charset="0"/>
              </a:rPr>
              <a:t>i</a:t>
            </a:r>
            <a:r>
              <a:rPr lang="en-US" sz="1300" dirty="0">
                <a:solidFill>
                  <a:prstClr val="black"/>
                </a:solidFill>
                <a:latin typeface="Arial" panose="020B0604020202020204" pitchFamily="34" charset="0"/>
                <a:cs typeface="Arial" panose="020B0604020202020204" pitchFamily="34" charset="0"/>
              </a:rPr>
              <a:t>nput and feedback throughout the meeting. </a:t>
            </a:r>
          </a:p>
          <a:p>
            <a:pPr algn="just" defTabSz="465956">
              <a:defRPr/>
            </a:pPr>
            <a:endParaRPr lang="en-US" sz="1300" dirty="0">
              <a:solidFill>
                <a:prstClr val="black"/>
              </a:solidFill>
              <a:latin typeface="Arial" panose="020B0604020202020204" pitchFamily="34" charset="0"/>
              <a:cs typeface="Arial" panose="020B0604020202020204" pitchFamily="34" charset="0"/>
            </a:endParaRPr>
          </a:p>
          <a:p>
            <a:pPr algn="just" defTabSz="465956">
              <a:defRPr/>
            </a:pPr>
            <a:r>
              <a:rPr lang="en-US" sz="1300" dirty="0">
                <a:solidFill>
                  <a:prstClr val="black"/>
                </a:solidFill>
                <a:latin typeface="Arial" panose="020B0604020202020204" pitchFamily="34" charset="0"/>
                <a:cs typeface="Arial" panose="020B0604020202020204" pitchFamily="34" charset="0"/>
              </a:rPr>
              <a:t>The purpose of this presentation is to provide required Title I information with parents and families as well as fully engage them with the presentation.</a:t>
            </a:r>
          </a:p>
          <a:p>
            <a:pPr algn="just" defTabSz="465956">
              <a:defRPr/>
            </a:pPr>
            <a:endParaRPr lang="en-US" sz="1300" dirty="0">
              <a:solidFill>
                <a:prstClr val="black"/>
              </a:solidFill>
              <a:latin typeface="Arial" panose="020B0604020202020204" pitchFamily="34" charset="0"/>
              <a:cs typeface="Arial" panose="020B0604020202020204" pitchFamily="34" charset="0"/>
            </a:endParaRPr>
          </a:p>
          <a:p>
            <a:pPr algn="just" defTabSz="465956">
              <a:defRPr/>
            </a:pPr>
            <a:r>
              <a:rPr lang="en-US" sz="1300" u="sng" dirty="0">
                <a:solidFill>
                  <a:prstClr val="black"/>
                </a:solidFill>
                <a:latin typeface="Arial" panose="020B0604020202020204" pitchFamily="34" charset="0"/>
                <a:cs typeface="Arial" panose="020B0604020202020204" pitchFamily="34" charset="0"/>
              </a:rPr>
              <a:t>To engage the audience</a:t>
            </a:r>
            <a:r>
              <a:rPr lang="en-US" sz="1300" dirty="0">
                <a:solidFill>
                  <a:prstClr val="black"/>
                </a:solidFill>
                <a:latin typeface="Arial" panose="020B0604020202020204" pitchFamily="34" charset="0"/>
                <a:cs typeface="Arial" panose="020B0604020202020204" pitchFamily="34" charset="0"/>
              </a:rPr>
              <a:t>, the presenter may provide opportunities for participants to answer slide title questions, read slide information, ask questions, respond to questions, and share.</a:t>
            </a:r>
          </a:p>
          <a:p>
            <a:pPr algn="just" defTabSz="465956">
              <a:defRPr/>
            </a:pPr>
            <a:endParaRPr lang="en-US" sz="1300" dirty="0">
              <a:solidFill>
                <a:prstClr val="black"/>
              </a:solidFill>
              <a:latin typeface="Arial" panose="020B0604020202020204" pitchFamily="34" charset="0"/>
              <a:cs typeface="Arial" panose="020B0604020202020204" pitchFamily="34" charset="0"/>
            </a:endParaRPr>
          </a:p>
          <a:p>
            <a:pPr algn="just" defTabSz="465956">
              <a:defRPr/>
            </a:pPr>
            <a:r>
              <a:rPr lang="en-US" sz="1300" dirty="0">
                <a:solidFill>
                  <a:prstClr val="black"/>
                </a:solidFill>
                <a:latin typeface="Arial" panose="020B0604020202020204" pitchFamily="34" charset="0"/>
                <a:cs typeface="Arial" panose="020B0604020202020204" pitchFamily="34" charset="0"/>
              </a:rPr>
              <a:t>Other ideas to engage the audience; have students assist with the presentation, have a post-it note board for questions, have audience use technology (Phones, laptops, computer lab setting, iPad etc.) to follow along and use live links included in the presentation, take photos during the presentation and post, use links as virtual field trips and scavenger hunts to find information, use technology for participation during the presentation (examples: Kahoot, </a:t>
            </a:r>
            <a:r>
              <a:rPr lang="en-US" sz="1300" dirty="0" err="1">
                <a:solidFill>
                  <a:prstClr val="black"/>
                </a:solidFill>
                <a:latin typeface="Arial" panose="020B0604020202020204" pitchFamily="34" charset="0"/>
                <a:cs typeface="Arial" panose="020B0604020202020204" pitchFamily="34" charset="0"/>
              </a:rPr>
              <a:t>Mentimeter</a:t>
            </a:r>
            <a:r>
              <a:rPr lang="en-US" sz="1300" dirty="0">
                <a:solidFill>
                  <a:prstClr val="black"/>
                </a:solidFill>
                <a:latin typeface="Arial" panose="020B0604020202020204" pitchFamily="34" charset="0"/>
                <a:cs typeface="Arial" panose="020B0604020202020204" pitchFamily="34" charset="0"/>
              </a:rPr>
              <a:t>, Quizlet)</a:t>
            </a:r>
          </a:p>
          <a:p>
            <a:pPr algn="just" defTabSz="465956">
              <a:defRPr/>
            </a:pPr>
            <a:endParaRPr lang="en-US" sz="1300" dirty="0">
              <a:solidFill>
                <a:prstClr val="black"/>
              </a:solidFill>
              <a:latin typeface="Arial" panose="020B0604020202020204" pitchFamily="34" charset="0"/>
              <a:cs typeface="Arial" panose="020B0604020202020204" pitchFamily="34" charset="0"/>
            </a:endParaRPr>
          </a:p>
          <a:p>
            <a:pPr algn="just" defTabSz="465956">
              <a:defRPr/>
            </a:pPr>
            <a:r>
              <a:rPr lang="en-US" sz="1300" dirty="0">
                <a:solidFill>
                  <a:prstClr val="black"/>
                </a:solidFill>
                <a:latin typeface="Arial" panose="020B0604020202020204" pitchFamily="34" charset="0"/>
                <a:cs typeface="Arial" panose="020B0604020202020204" pitchFamily="34" charset="0"/>
              </a:rPr>
              <a:t>Please designate someone to take meeting minutes that follow the presentation topics and that can later be made available to parents/families and is kept in the Title I Compliance e-filing System.</a:t>
            </a:r>
          </a:p>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1</a:t>
            </a:fld>
            <a:endParaRPr lang="en-US"/>
          </a:p>
        </p:txBody>
      </p:sp>
    </p:spTree>
    <p:extLst>
      <p:ext uri="{BB962C8B-B14F-4D97-AF65-F5344CB8AC3E}">
        <p14:creationId xmlns:p14="http://schemas.microsoft.com/office/powerpoint/2010/main" val="29257898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465956">
              <a:defRPr/>
            </a:pPr>
            <a:r>
              <a:rPr lang="en-US" sz="1300" b="1" dirty="0">
                <a:solidFill>
                  <a:prstClr val="black"/>
                </a:solidFill>
                <a:latin typeface="Arial" panose="020B0604020202020204" pitchFamily="34" charset="0"/>
                <a:cs typeface="Arial" panose="020B0604020202020204" pitchFamily="34" charset="0"/>
              </a:rPr>
              <a:t>Note:</a:t>
            </a:r>
            <a:r>
              <a:rPr lang="en-US" sz="1300" dirty="0">
                <a:solidFill>
                  <a:prstClr val="black"/>
                </a:solidFill>
                <a:latin typeface="Arial" panose="020B0604020202020204" pitchFamily="34" charset="0"/>
                <a:cs typeface="Arial" panose="020B0604020202020204" pitchFamily="34" charset="0"/>
              </a:rPr>
              <a:t> Schools should only include the federal programs available at their school. Describe how the school will coordinate and integrate parent and family engagement programs and activities with each Federal Program, as applicable. </a:t>
            </a:r>
          </a:p>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10</a:t>
            </a:fld>
            <a:endParaRPr lang="en-US"/>
          </a:p>
        </p:txBody>
      </p:sp>
    </p:spTree>
    <p:extLst>
      <p:ext uri="{BB962C8B-B14F-4D97-AF65-F5344CB8AC3E}">
        <p14:creationId xmlns:p14="http://schemas.microsoft.com/office/powerpoint/2010/main" val="1010918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465956">
              <a:defRPr/>
            </a:pPr>
            <a:r>
              <a:rPr lang="en-US" sz="1300" dirty="0">
                <a:solidFill>
                  <a:prstClr val="black"/>
                </a:solidFill>
                <a:latin typeface="Arial" panose="020B0604020202020204" pitchFamily="34" charset="0"/>
                <a:cs typeface="Arial" panose="020B0604020202020204" pitchFamily="34" charset="0"/>
              </a:rPr>
              <a:t>Schools may include a link to the Title I District-level PFEP on this slide and provide directions for accessing it on the school’s website.</a:t>
            </a:r>
          </a:p>
          <a:p>
            <a:pPr algn="just" defTabSz="465956">
              <a:defRPr/>
            </a:pPr>
            <a:endParaRPr lang="en-US" sz="1300" dirty="0">
              <a:solidFill>
                <a:prstClr val="black"/>
              </a:solidFill>
              <a:latin typeface="Arial" panose="020B0604020202020204" pitchFamily="34" charset="0"/>
              <a:cs typeface="Arial" panose="020B0604020202020204" pitchFamily="34" charset="0"/>
            </a:endParaRPr>
          </a:p>
          <a:p>
            <a:pPr algn="just" defTabSz="465956">
              <a:defRPr/>
            </a:pPr>
            <a:r>
              <a:rPr lang="en-US" sz="1300" u="sng" dirty="0">
                <a:solidFill>
                  <a:prstClr val="black"/>
                </a:solidFill>
                <a:latin typeface="Arial" panose="020B0604020202020204" pitchFamily="34" charset="0"/>
                <a:cs typeface="Arial" panose="020B0604020202020204" pitchFamily="34" charset="0"/>
              </a:rPr>
              <a:t>To engage participants </a:t>
            </a:r>
            <a:r>
              <a:rPr lang="en-US" sz="1300" dirty="0">
                <a:solidFill>
                  <a:prstClr val="black"/>
                </a:solidFill>
                <a:latin typeface="Arial" panose="020B0604020202020204" pitchFamily="34" charset="0"/>
                <a:cs typeface="Arial" panose="020B0604020202020204" pitchFamily="34" charset="0"/>
              </a:rPr>
              <a:t>– Ask where can the District-level PFEP be located? (Title I web site, school web site, PRC/Area, and the main office)</a:t>
            </a:r>
          </a:p>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11</a:t>
            </a:fld>
            <a:endParaRPr lang="en-US"/>
          </a:p>
        </p:txBody>
      </p:sp>
    </p:spTree>
    <p:extLst>
      <p:ext uri="{BB962C8B-B14F-4D97-AF65-F5344CB8AC3E}">
        <p14:creationId xmlns:p14="http://schemas.microsoft.com/office/powerpoint/2010/main" val="19096891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465956">
              <a:defRPr/>
            </a:pPr>
            <a:r>
              <a:rPr lang="en-US" sz="1300" b="1" dirty="0">
                <a:solidFill>
                  <a:prstClr val="black"/>
                </a:solidFill>
                <a:latin typeface="Arial" panose="020B0604020202020204" pitchFamily="34" charset="0"/>
                <a:cs typeface="Arial" panose="020B0604020202020204" pitchFamily="34" charset="0"/>
              </a:rPr>
              <a:t>Note: </a:t>
            </a:r>
            <a:r>
              <a:rPr lang="en-US" sz="1300" dirty="0">
                <a:solidFill>
                  <a:prstClr val="black"/>
                </a:solidFill>
                <a:latin typeface="Arial" panose="020B0604020202020204" pitchFamily="34" charset="0"/>
                <a:cs typeface="Arial" panose="020B0604020202020204" pitchFamily="34" charset="0"/>
              </a:rPr>
              <a:t>Slides #12, #13, and #14 go together.</a:t>
            </a:r>
          </a:p>
          <a:p>
            <a:pPr algn="just" defTabSz="465956">
              <a:defRPr/>
            </a:pPr>
            <a:endParaRPr lang="en-US" sz="1300" dirty="0">
              <a:solidFill>
                <a:prstClr val="black"/>
              </a:solidFill>
              <a:latin typeface="Arial" panose="020B0604020202020204" pitchFamily="34" charset="0"/>
              <a:cs typeface="Arial" panose="020B0604020202020204" pitchFamily="34" charset="0"/>
            </a:endParaRPr>
          </a:p>
          <a:p>
            <a:pPr algn="just" defTabSz="465956">
              <a:defRPr/>
            </a:pPr>
            <a:r>
              <a:rPr lang="en-US" sz="1300" dirty="0">
                <a:solidFill>
                  <a:prstClr val="black"/>
                </a:solidFill>
                <a:latin typeface="Arial" panose="020B0604020202020204" pitchFamily="34" charset="0"/>
                <a:cs typeface="Arial" panose="020B0604020202020204" pitchFamily="34" charset="0"/>
              </a:rPr>
              <a:t>Ensure the topic, Title I School-level PFEP is recorded in the meeting minutes.</a:t>
            </a:r>
          </a:p>
          <a:p>
            <a:pPr algn="just" defTabSz="465956">
              <a:defRPr/>
            </a:pPr>
            <a:endParaRPr lang="en-US" sz="1300" b="1" dirty="0">
              <a:solidFill>
                <a:prstClr val="black"/>
              </a:solidFill>
              <a:latin typeface="Arial" panose="020B0604020202020204" pitchFamily="34" charset="0"/>
              <a:cs typeface="Arial" panose="020B0604020202020204" pitchFamily="34" charset="0"/>
            </a:endParaRPr>
          </a:p>
          <a:p>
            <a:pPr algn="just" defTabSz="465956">
              <a:defRPr/>
            </a:pPr>
            <a:r>
              <a:rPr lang="en-US" sz="1300" u="sng" dirty="0">
                <a:solidFill>
                  <a:prstClr val="black"/>
                </a:solidFill>
                <a:latin typeface="Arial" panose="020B0604020202020204" pitchFamily="34" charset="0"/>
                <a:cs typeface="Arial" panose="020B0604020202020204" pitchFamily="34" charset="0"/>
              </a:rPr>
              <a:t>To engage participants </a:t>
            </a:r>
            <a:r>
              <a:rPr lang="en-US" sz="1300" dirty="0">
                <a:solidFill>
                  <a:prstClr val="black"/>
                </a:solidFill>
                <a:latin typeface="Arial" panose="020B0604020202020204" pitchFamily="34" charset="0"/>
                <a:cs typeface="Arial" panose="020B0604020202020204" pitchFamily="34" charset="0"/>
              </a:rPr>
              <a:t>- Allow meeting participants to provide feedback on the information presented. Ask if there are any questions/feedback.</a:t>
            </a:r>
          </a:p>
          <a:p>
            <a:pPr algn="just" defTabSz="465956">
              <a:defRPr/>
            </a:pPr>
            <a:endParaRPr lang="en-US" sz="1300" dirty="0">
              <a:solidFill>
                <a:prstClr val="black"/>
              </a:solidFill>
              <a:latin typeface="Arial" panose="020B0604020202020204" pitchFamily="34" charset="0"/>
              <a:cs typeface="Arial" panose="020B0604020202020204" pitchFamily="34" charset="0"/>
            </a:endParaRPr>
          </a:p>
          <a:p>
            <a:pPr algn="just" defTabSz="465956">
              <a:defRPr/>
            </a:pPr>
            <a:r>
              <a:rPr lang="en-US" sz="1300" u="sng" dirty="0">
                <a:solidFill>
                  <a:prstClr val="black"/>
                </a:solidFill>
                <a:latin typeface="Arial" panose="020B0604020202020204" pitchFamily="34" charset="0"/>
                <a:cs typeface="Arial" panose="020B0604020202020204" pitchFamily="34" charset="0"/>
              </a:rPr>
              <a:t>To engage participants </a:t>
            </a:r>
            <a:r>
              <a:rPr lang="en-US" sz="1300" dirty="0">
                <a:solidFill>
                  <a:prstClr val="black"/>
                </a:solidFill>
                <a:latin typeface="Arial" panose="020B0604020202020204" pitchFamily="34" charset="0"/>
                <a:cs typeface="Arial" panose="020B0604020202020204" pitchFamily="34" charset="0"/>
              </a:rPr>
              <a:t>- Provide an opportunity for meeting participants to share how they prefer to receive information from the school. </a:t>
            </a:r>
          </a:p>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12</a:t>
            </a:fld>
            <a:endParaRPr lang="en-US"/>
          </a:p>
        </p:txBody>
      </p:sp>
    </p:spTree>
    <p:extLst>
      <p:ext uri="{BB962C8B-B14F-4D97-AF65-F5344CB8AC3E}">
        <p14:creationId xmlns:p14="http://schemas.microsoft.com/office/powerpoint/2010/main" val="22840594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465956">
              <a:defRPr/>
            </a:pPr>
            <a:r>
              <a:rPr lang="en-US" sz="1300" b="1" dirty="0">
                <a:solidFill>
                  <a:prstClr val="black"/>
                </a:solidFill>
                <a:latin typeface="Arial" panose="020B0604020202020204" pitchFamily="34" charset="0"/>
                <a:cs typeface="Arial" panose="020B0604020202020204" pitchFamily="34" charset="0"/>
              </a:rPr>
              <a:t>Note: </a:t>
            </a:r>
            <a:r>
              <a:rPr lang="en-US" sz="1300" dirty="0">
                <a:solidFill>
                  <a:prstClr val="black"/>
                </a:solidFill>
                <a:latin typeface="Arial" panose="020B0604020202020204" pitchFamily="34" charset="0"/>
                <a:cs typeface="Arial" panose="020B0604020202020204" pitchFamily="34" charset="0"/>
              </a:rPr>
              <a:t>Slides #12, #13, and #14 go together.</a:t>
            </a:r>
          </a:p>
          <a:p>
            <a:pPr algn="just" defTabSz="465956">
              <a:defRPr/>
            </a:pPr>
            <a:endParaRPr lang="en-US" sz="1300" dirty="0">
              <a:solidFill>
                <a:prstClr val="black"/>
              </a:solidFill>
              <a:latin typeface="Arial" panose="020B0604020202020204" pitchFamily="34" charset="0"/>
              <a:cs typeface="Arial" panose="020B0604020202020204" pitchFamily="34" charset="0"/>
            </a:endParaRPr>
          </a:p>
          <a:p>
            <a:pPr algn="just" defTabSz="465956">
              <a:defRPr/>
            </a:pPr>
            <a:r>
              <a:rPr lang="en-US" sz="1300" dirty="0">
                <a:solidFill>
                  <a:prstClr val="black"/>
                </a:solidFill>
                <a:latin typeface="Arial" panose="020B0604020202020204" pitchFamily="34" charset="0"/>
                <a:cs typeface="Arial" panose="020B0604020202020204" pitchFamily="34" charset="0"/>
              </a:rPr>
              <a:t>Ensure the topic, Title I School-level PFEP is recorded in the meeting minutes.</a:t>
            </a:r>
          </a:p>
          <a:p>
            <a:pPr algn="just" defTabSz="465956">
              <a:defRPr/>
            </a:pPr>
            <a:endParaRPr lang="en-US" sz="1300" dirty="0">
              <a:solidFill>
                <a:prstClr val="black"/>
              </a:solidFill>
              <a:latin typeface="Arial" panose="020B0604020202020204" pitchFamily="34" charset="0"/>
              <a:cs typeface="Arial" panose="020B0604020202020204" pitchFamily="34" charset="0"/>
            </a:endParaRPr>
          </a:p>
          <a:p>
            <a:pPr algn="just" defTabSz="465956">
              <a:defRPr/>
            </a:pPr>
            <a:r>
              <a:rPr lang="en-US" sz="1300" dirty="0">
                <a:solidFill>
                  <a:prstClr val="black"/>
                </a:solidFill>
                <a:latin typeface="Arial" panose="020B0604020202020204" pitchFamily="34" charset="0"/>
                <a:cs typeface="Arial" panose="020B0604020202020204" pitchFamily="34" charset="0"/>
              </a:rPr>
              <a:t>At this time, you may provide the opportunity for the EESAC Chairperson to greet meeting participants and invite them to the next EESAC Meeting. An EESAC representative should inform meeting participants how they may access the EESAC calendar for upcoming meetings and provide information/directions for  virtual meetings, as applicable. </a:t>
            </a:r>
          </a:p>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13</a:t>
            </a:fld>
            <a:endParaRPr lang="en-US"/>
          </a:p>
        </p:txBody>
      </p:sp>
    </p:spTree>
    <p:extLst>
      <p:ext uri="{BB962C8B-B14F-4D97-AF65-F5344CB8AC3E}">
        <p14:creationId xmlns:p14="http://schemas.microsoft.com/office/powerpoint/2010/main" val="29412779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465956">
              <a:defRPr/>
            </a:pPr>
            <a:r>
              <a:rPr lang="en-US" sz="1300" b="1" dirty="0">
                <a:solidFill>
                  <a:prstClr val="black"/>
                </a:solidFill>
                <a:latin typeface="Arial" panose="020B0604020202020204" pitchFamily="34" charset="0"/>
                <a:cs typeface="Arial" panose="020B0604020202020204" pitchFamily="34" charset="0"/>
              </a:rPr>
              <a:t>Note: </a:t>
            </a:r>
            <a:r>
              <a:rPr lang="en-US" sz="1300" dirty="0">
                <a:solidFill>
                  <a:prstClr val="black"/>
                </a:solidFill>
                <a:latin typeface="Arial" panose="020B0604020202020204" pitchFamily="34" charset="0"/>
                <a:cs typeface="Arial" panose="020B0604020202020204" pitchFamily="34" charset="0"/>
              </a:rPr>
              <a:t>Slides #12, #13, and  #14 go together.</a:t>
            </a:r>
          </a:p>
          <a:p>
            <a:pPr algn="just" defTabSz="465956">
              <a:defRPr/>
            </a:pPr>
            <a:endParaRPr lang="en-US" sz="1300" dirty="0">
              <a:solidFill>
                <a:prstClr val="black"/>
              </a:solidFill>
              <a:latin typeface="Arial" panose="020B0604020202020204" pitchFamily="34" charset="0"/>
              <a:cs typeface="Arial" panose="020B0604020202020204" pitchFamily="34" charset="0"/>
            </a:endParaRPr>
          </a:p>
          <a:p>
            <a:pPr algn="just" defTabSz="465956">
              <a:defRPr/>
            </a:pPr>
            <a:r>
              <a:rPr lang="en-US" sz="1300" dirty="0">
                <a:solidFill>
                  <a:prstClr val="black"/>
                </a:solidFill>
                <a:latin typeface="Arial" panose="020B0604020202020204" pitchFamily="34" charset="0"/>
                <a:cs typeface="Arial" panose="020B0604020202020204" pitchFamily="34" charset="0"/>
              </a:rPr>
              <a:t>Ensure the topic, Title I School-level PFEP is recorded in the meeting minutes.</a:t>
            </a:r>
          </a:p>
          <a:p>
            <a:pPr algn="just" defTabSz="465956">
              <a:defRPr/>
            </a:pPr>
            <a:endParaRPr lang="en-US" sz="1300" u="sng" dirty="0">
              <a:solidFill>
                <a:prstClr val="black"/>
              </a:solidFill>
              <a:latin typeface="Arial" panose="020B0604020202020204" pitchFamily="34" charset="0"/>
              <a:cs typeface="Arial" panose="020B0604020202020204" pitchFamily="34" charset="0"/>
            </a:endParaRPr>
          </a:p>
          <a:p>
            <a:pPr algn="just" defTabSz="465956">
              <a:defRPr/>
            </a:pPr>
            <a:r>
              <a:rPr lang="en-US" sz="1300" u="sng" dirty="0">
                <a:solidFill>
                  <a:prstClr val="black"/>
                </a:solidFill>
                <a:latin typeface="Arial" panose="020B0604020202020204" pitchFamily="34" charset="0"/>
                <a:cs typeface="Arial" panose="020B0604020202020204" pitchFamily="34" charset="0"/>
              </a:rPr>
              <a:t>To engage participants </a:t>
            </a:r>
            <a:r>
              <a:rPr lang="en-US" sz="1300" dirty="0">
                <a:solidFill>
                  <a:prstClr val="black"/>
                </a:solidFill>
                <a:latin typeface="Arial" panose="020B0604020202020204" pitchFamily="34" charset="0"/>
                <a:cs typeface="Arial" panose="020B0604020202020204" pitchFamily="34" charset="0"/>
              </a:rPr>
              <a:t>- Schools may share the new platform Schoology iStation, with meeting participants . You may take this opportunity to survey meeting participants to inquire if they have assisted their children with utilizing this platform.</a:t>
            </a:r>
          </a:p>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14</a:t>
            </a:fld>
            <a:endParaRPr lang="en-US"/>
          </a:p>
        </p:txBody>
      </p:sp>
    </p:spTree>
    <p:extLst>
      <p:ext uri="{BB962C8B-B14F-4D97-AF65-F5344CB8AC3E}">
        <p14:creationId xmlns:p14="http://schemas.microsoft.com/office/powerpoint/2010/main" val="25051204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465956">
              <a:defRPr/>
            </a:pPr>
            <a:r>
              <a:rPr lang="en-US" sz="1300" u="sng" dirty="0">
                <a:solidFill>
                  <a:prstClr val="black"/>
                </a:solidFill>
                <a:latin typeface="Arial" panose="020B0604020202020204" pitchFamily="34" charset="0"/>
                <a:cs typeface="Arial" panose="020B0604020202020204" pitchFamily="34" charset="0"/>
              </a:rPr>
              <a:t>To engage participants </a:t>
            </a:r>
            <a:r>
              <a:rPr lang="en-US" sz="1300" dirty="0">
                <a:solidFill>
                  <a:prstClr val="black"/>
                </a:solidFill>
                <a:latin typeface="Arial" panose="020B0604020202020204" pitchFamily="34" charset="0"/>
                <a:cs typeface="Arial" panose="020B0604020202020204" pitchFamily="34" charset="0"/>
              </a:rPr>
              <a:t>– Access the School-Parent Compact using the link and review/discuss the School-Parent Compact with participants and allow time for feedback/comments.</a:t>
            </a:r>
          </a:p>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15</a:t>
            </a:fld>
            <a:endParaRPr lang="en-US"/>
          </a:p>
        </p:txBody>
      </p:sp>
    </p:spTree>
    <p:extLst>
      <p:ext uri="{BB962C8B-B14F-4D97-AF65-F5344CB8AC3E}">
        <p14:creationId xmlns:p14="http://schemas.microsoft.com/office/powerpoint/2010/main" val="8961627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465956">
              <a:defRPr/>
            </a:pPr>
            <a:r>
              <a:rPr lang="en-US" sz="1300" b="1" dirty="0">
                <a:solidFill>
                  <a:prstClr val="black"/>
                </a:solidFill>
                <a:latin typeface="Arial" panose="020B0604020202020204" pitchFamily="34" charset="0"/>
                <a:cs typeface="Arial" panose="020B0604020202020204" pitchFamily="34" charset="0"/>
              </a:rPr>
              <a:t>Note: </a:t>
            </a:r>
            <a:r>
              <a:rPr lang="en-US" sz="1300" dirty="0">
                <a:solidFill>
                  <a:prstClr val="black"/>
                </a:solidFill>
                <a:latin typeface="Arial" panose="020B0604020202020204" pitchFamily="34" charset="0"/>
                <a:cs typeface="Arial" panose="020B0604020202020204" pitchFamily="34" charset="0"/>
              </a:rPr>
              <a:t>Slides #16 and #17 go together.</a:t>
            </a:r>
          </a:p>
          <a:p>
            <a:pPr algn="just" defTabSz="465956">
              <a:defRPr/>
            </a:pPr>
            <a:endParaRPr lang="en-US" sz="1300" b="1" dirty="0">
              <a:solidFill>
                <a:prstClr val="black"/>
              </a:solidFill>
              <a:latin typeface="Arial" panose="020B0604020202020204" pitchFamily="34" charset="0"/>
              <a:cs typeface="Arial" panose="020B0604020202020204" pitchFamily="34" charset="0"/>
            </a:endParaRPr>
          </a:p>
          <a:p>
            <a:pPr algn="just" defTabSz="465956">
              <a:defRPr/>
            </a:pPr>
            <a:r>
              <a:rPr lang="en-US" sz="1300" u="sng" dirty="0">
                <a:solidFill>
                  <a:prstClr val="black"/>
                </a:solidFill>
                <a:latin typeface="Arial" panose="020B0604020202020204" pitchFamily="34" charset="0"/>
                <a:cs typeface="Arial" panose="020B0604020202020204" pitchFamily="34" charset="0"/>
              </a:rPr>
              <a:t>To engage participants </a:t>
            </a:r>
            <a:r>
              <a:rPr lang="en-US" sz="1300" dirty="0">
                <a:solidFill>
                  <a:prstClr val="black"/>
                </a:solidFill>
                <a:latin typeface="Arial" panose="020B0604020202020204" pitchFamily="34" charset="0"/>
                <a:cs typeface="Arial" panose="020B0604020202020204" pitchFamily="34" charset="0"/>
              </a:rPr>
              <a:t>– Survey parents regarding their input on how to best collaborate with the school.</a:t>
            </a:r>
          </a:p>
          <a:p>
            <a:pPr algn="just" defTabSz="465956">
              <a:defRPr/>
            </a:pPr>
            <a:endParaRPr lang="en-US" sz="1300" dirty="0">
              <a:solidFill>
                <a:prstClr val="black"/>
              </a:solidFill>
              <a:latin typeface="Arial" panose="020B0604020202020204" pitchFamily="34" charset="0"/>
              <a:cs typeface="Arial" panose="020B0604020202020204" pitchFamily="34" charset="0"/>
            </a:endParaRPr>
          </a:p>
          <a:p>
            <a:pPr algn="just" defTabSz="465956">
              <a:defRPr/>
            </a:pPr>
            <a:r>
              <a:rPr lang="en-US" sz="1300" dirty="0">
                <a:solidFill>
                  <a:prstClr val="black"/>
                </a:solidFill>
                <a:latin typeface="Arial" panose="020B0604020202020204" pitchFamily="34" charset="0"/>
                <a:cs typeface="Arial" panose="020B0604020202020204" pitchFamily="34" charset="0"/>
              </a:rPr>
              <a:t>Inform meeting participants of the method the school will utilize to inform parents/families of upcoming meetings, etc. Describe how meeting notices/invites (including virtual meetings) will be sent/made available to parents/families. Describe how the school will keep all parents informed, specifically parents who may be unable to attend virtual/in person meetings (ex. archived virtual meetings).</a:t>
            </a:r>
          </a:p>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16</a:t>
            </a:fld>
            <a:endParaRPr lang="en-US"/>
          </a:p>
        </p:txBody>
      </p:sp>
    </p:spTree>
    <p:extLst>
      <p:ext uri="{BB962C8B-B14F-4D97-AF65-F5344CB8AC3E}">
        <p14:creationId xmlns:p14="http://schemas.microsoft.com/office/powerpoint/2010/main" val="6549392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465956">
              <a:defRPr/>
            </a:pPr>
            <a:r>
              <a:rPr lang="en-US" sz="1300" b="1" dirty="0">
                <a:solidFill>
                  <a:prstClr val="black"/>
                </a:solidFill>
                <a:latin typeface="Arial" panose="020B0604020202020204" pitchFamily="34" charset="0"/>
                <a:cs typeface="Arial" panose="020B0604020202020204" pitchFamily="34" charset="0"/>
              </a:rPr>
              <a:t>Note: </a:t>
            </a:r>
            <a:r>
              <a:rPr lang="en-US" sz="1300" dirty="0">
                <a:solidFill>
                  <a:prstClr val="black"/>
                </a:solidFill>
                <a:latin typeface="Arial" panose="020B0604020202020204" pitchFamily="34" charset="0"/>
                <a:cs typeface="Arial" panose="020B0604020202020204" pitchFamily="34" charset="0"/>
              </a:rPr>
              <a:t>Slides #16 and #17 go together.</a:t>
            </a:r>
          </a:p>
          <a:p>
            <a:pPr algn="just" defTabSz="465956">
              <a:defRPr/>
            </a:pPr>
            <a:endParaRPr lang="en-US" sz="1300" b="1" dirty="0">
              <a:solidFill>
                <a:prstClr val="black"/>
              </a:solidFill>
              <a:latin typeface="Arial" panose="020B0604020202020204" pitchFamily="34" charset="0"/>
              <a:cs typeface="Arial" panose="020B0604020202020204" pitchFamily="34" charset="0"/>
            </a:endParaRPr>
          </a:p>
          <a:p>
            <a:pPr algn="just" defTabSz="465956">
              <a:defRPr/>
            </a:pPr>
            <a:r>
              <a:rPr lang="en-US" sz="1300" u="sng" dirty="0">
                <a:solidFill>
                  <a:prstClr val="black"/>
                </a:solidFill>
                <a:latin typeface="Arial" panose="020B0604020202020204" pitchFamily="34" charset="0"/>
                <a:cs typeface="Arial" panose="020B0604020202020204" pitchFamily="34" charset="0"/>
              </a:rPr>
              <a:t>To engage participants </a:t>
            </a:r>
            <a:r>
              <a:rPr lang="en-US" sz="1300" dirty="0">
                <a:solidFill>
                  <a:prstClr val="black"/>
                </a:solidFill>
                <a:latin typeface="Arial" panose="020B0604020202020204" pitchFamily="34" charset="0"/>
                <a:cs typeface="Arial" panose="020B0604020202020204" pitchFamily="34" charset="0"/>
              </a:rPr>
              <a:t>– Open the floor for nominations to service as Title I DAC/PAC Representatives for your school. </a:t>
            </a:r>
          </a:p>
          <a:p>
            <a:pPr algn="just" defTabSz="465956">
              <a:defRPr/>
            </a:pPr>
            <a:endParaRPr lang="en-US" sz="1300" dirty="0">
              <a:solidFill>
                <a:prstClr val="black"/>
              </a:solidFill>
              <a:latin typeface="Arial" panose="020B0604020202020204" pitchFamily="34" charset="0"/>
              <a:cs typeface="Arial" panose="020B0604020202020204" pitchFamily="34" charset="0"/>
            </a:endParaRPr>
          </a:p>
          <a:p>
            <a:pPr algn="just" defTabSz="465956">
              <a:defRPr/>
            </a:pPr>
            <a:r>
              <a:rPr lang="en-US" sz="1300" dirty="0">
                <a:solidFill>
                  <a:prstClr val="black"/>
                </a:solidFill>
                <a:latin typeface="Arial" panose="020B0604020202020204" pitchFamily="34" charset="0"/>
                <a:cs typeface="Arial" panose="020B0604020202020204" pitchFamily="34" charset="0"/>
              </a:rPr>
              <a:t>Inform meeting participants that the Title I District Advisory Council and Parent Advisory Council Meetings will be conducted </a:t>
            </a:r>
            <a:r>
              <a:rPr lang="en-US" sz="1300" dirty="0">
                <a:solidFill>
                  <a:srgbClr val="FF0000"/>
                </a:solidFill>
                <a:latin typeface="Arial" panose="020B0604020202020204" pitchFamily="34" charset="0"/>
                <a:cs typeface="Arial" panose="020B0604020202020204" pitchFamily="34" charset="0"/>
              </a:rPr>
              <a:t>in-person and </a:t>
            </a:r>
            <a:r>
              <a:rPr lang="en-US" sz="1300" dirty="0">
                <a:solidFill>
                  <a:prstClr val="black"/>
                </a:solidFill>
                <a:latin typeface="Arial" panose="020B0604020202020204" pitchFamily="34" charset="0"/>
                <a:cs typeface="Arial" panose="020B0604020202020204" pitchFamily="34" charset="0"/>
              </a:rPr>
              <a:t>virtually.  Additional information regarding the Title I DAC and PAC meetings will be forthcoming. Encourage meeting participants to visit the Title I Website for additional information regarding Title I DAC and PAC.</a:t>
            </a:r>
          </a:p>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17</a:t>
            </a:fld>
            <a:endParaRPr lang="en-US"/>
          </a:p>
        </p:txBody>
      </p:sp>
    </p:spTree>
    <p:extLst>
      <p:ext uri="{BB962C8B-B14F-4D97-AF65-F5344CB8AC3E}">
        <p14:creationId xmlns:p14="http://schemas.microsoft.com/office/powerpoint/2010/main" val="12747709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465956">
              <a:defRPr/>
            </a:pPr>
            <a:r>
              <a:rPr lang="en-US" sz="1300" b="1" dirty="0">
                <a:solidFill>
                  <a:prstClr val="black"/>
                </a:solidFill>
                <a:latin typeface="Arial" panose="020B0604020202020204" pitchFamily="34" charset="0"/>
                <a:cs typeface="Arial" panose="020B0604020202020204" pitchFamily="34" charset="0"/>
              </a:rPr>
              <a:t>Note:</a:t>
            </a:r>
            <a:r>
              <a:rPr lang="en-US" sz="1300" dirty="0">
                <a:solidFill>
                  <a:prstClr val="black"/>
                </a:solidFill>
                <a:latin typeface="Arial" panose="020B0604020202020204" pitchFamily="34" charset="0"/>
                <a:cs typeface="Arial" panose="020B0604020202020204" pitchFamily="34" charset="0"/>
              </a:rPr>
              <a:t> Slides #18 #19, and #20 go together.</a:t>
            </a:r>
          </a:p>
          <a:p>
            <a:pPr algn="just" defTabSz="465956">
              <a:defRPr/>
            </a:pPr>
            <a:endParaRPr lang="en-US" sz="1300" dirty="0">
              <a:solidFill>
                <a:prstClr val="black"/>
              </a:solidFill>
              <a:latin typeface="Arial" panose="020B0604020202020204" pitchFamily="34" charset="0"/>
              <a:cs typeface="Arial" panose="020B0604020202020204" pitchFamily="34" charset="0"/>
            </a:endParaRPr>
          </a:p>
          <a:p>
            <a:pPr algn="just" defTabSz="465956">
              <a:defRPr/>
            </a:pPr>
            <a:r>
              <a:rPr lang="en-US" sz="1300" dirty="0">
                <a:solidFill>
                  <a:prstClr val="black"/>
                </a:solidFill>
                <a:latin typeface="Arial" panose="020B0604020202020204" pitchFamily="34" charset="0"/>
                <a:cs typeface="Arial" panose="020B0604020202020204" pitchFamily="34" charset="0"/>
              </a:rPr>
              <a:t>Remind meeting participants where they can view the SIP.  </a:t>
            </a:r>
          </a:p>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18</a:t>
            </a:fld>
            <a:endParaRPr lang="en-US"/>
          </a:p>
        </p:txBody>
      </p:sp>
    </p:spTree>
    <p:extLst>
      <p:ext uri="{BB962C8B-B14F-4D97-AF65-F5344CB8AC3E}">
        <p14:creationId xmlns:p14="http://schemas.microsoft.com/office/powerpoint/2010/main" val="28228376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465956">
              <a:defRPr/>
            </a:pPr>
            <a:r>
              <a:rPr lang="en-US" sz="1300" b="1" dirty="0">
                <a:solidFill>
                  <a:prstClr val="black"/>
                </a:solidFill>
                <a:latin typeface="Arial" panose="020B0604020202020204" pitchFamily="34" charset="0"/>
                <a:cs typeface="Arial" panose="020B0604020202020204" pitchFamily="34" charset="0"/>
              </a:rPr>
              <a:t>Note:</a:t>
            </a:r>
            <a:r>
              <a:rPr lang="en-US" sz="1300" dirty="0">
                <a:solidFill>
                  <a:prstClr val="black"/>
                </a:solidFill>
                <a:latin typeface="Arial" panose="020B0604020202020204" pitchFamily="34" charset="0"/>
                <a:cs typeface="Arial" panose="020B0604020202020204" pitchFamily="34" charset="0"/>
              </a:rPr>
              <a:t> Slides #18 #19, and #20 go together.</a:t>
            </a:r>
          </a:p>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19</a:t>
            </a:fld>
            <a:endParaRPr lang="en-US"/>
          </a:p>
        </p:txBody>
      </p:sp>
    </p:spTree>
    <p:extLst>
      <p:ext uri="{BB962C8B-B14F-4D97-AF65-F5344CB8AC3E}">
        <p14:creationId xmlns:p14="http://schemas.microsoft.com/office/powerpoint/2010/main" val="3598408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465956">
              <a:defRPr/>
            </a:pPr>
            <a:r>
              <a:rPr lang="en-US" sz="1300" b="1" dirty="0">
                <a:solidFill>
                  <a:prstClr val="black"/>
                </a:solidFill>
                <a:latin typeface="Arial" panose="020B0604020202020204" pitchFamily="34" charset="0"/>
                <a:cs typeface="Arial" panose="020B0604020202020204" pitchFamily="34" charset="0"/>
              </a:rPr>
              <a:t>Note</a:t>
            </a:r>
            <a:r>
              <a:rPr lang="en-US" sz="1300" dirty="0">
                <a:solidFill>
                  <a:prstClr val="black"/>
                </a:solidFill>
                <a:latin typeface="Arial" panose="020B0604020202020204" pitchFamily="34" charset="0"/>
                <a:cs typeface="Arial" panose="020B0604020202020204" pitchFamily="34" charset="0"/>
              </a:rPr>
              <a:t>: Slides #1, #2, and #3 (2 slides per page) should be printed and placed in folder VI.3 of the Title I School-level Compliance e-filing System with the meeting flyer in multiple languages, with the access and accommodations disclaimer, and the attendance records (in corresponding month) of the Title I School-level Compliance Filing system.</a:t>
            </a:r>
          </a:p>
          <a:p>
            <a:pPr algn="just" defTabSz="465956">
              <a:defRPr/>
            </a:pPr>
            <a:endParaRPr lang="en-US" sz="1300" dirty="0">
              <a:solidFill>
                <a:prstClr val="black"/>
              </a:solidFill>
              <a:latin typeface="Arial" panose="020B0604020202020204" pitchFamily="34" charset="0"/>
              <a:cs typeface="Arial" panose="020B0604020202020204" pitchFamily="34" charset="0"/>
            </a:endParaRPr>
          </a:p>
          <a:p>
            <a:pPr algn="just" defTabSz="465956">
              <a:defRPr/>
            </a:pPr>
            <a:r>
              <a:rPr lang="en-US" sz="1300" u="sng" dirty="0">
                <a:solidFill>
                  <a:prstClr val="black"/>
                </a:solidFill>
                <a:latin typeface="Arial" panose="020B0604020202020204" pitchFamily="34" charset="0"/>
                <a:cs typeface="Arial" panose="020B0604020202020204" pitchFamily="34" charset="0"/>
              </a:rPr>
              <a:t>To engage participants </a:t>
            </a:r>
            <a:r>
              <a:rPr lang="en-US" sz="1300" dirty="0">
                <a:solidFill>
                  <a:prstClr val="black"/>
                </a:solidFill>
                <a:latin typeface="Arial" panose="020B0604020202020204" pitchFamily="34" charset="0"/>
                <a:cs typeface="Arial" panose="020B0604020202020204" pitchFamily="34" charset="0"/>
              </a:rPr>
              <a:t>- Ask the title question and have participants read bullets.</a:t>
            </a:r>
          </a:p>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2</a:t>
            </a:fld>
            <a:endParaRPr lang="en-US"/>
          </a:p>
        </p:txBody>
      </p:sp>
    </p:spTree>
    <p:extLst>
      <p:ext uri="{BB962C8B-B14F-4D97-AF65-F5344CB8AC3E}">
        <p14:creationId xmlns:p14="http://schemas.microsoft.com/office/powerpoint/2010/main" val="6102805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notes"/>
          <p:cNvSpPr>
            <a:spLocks noGrp="1" noRot="1" noChangeAspect="1"/>
          </p:cNvSpPr>
          <p:nvPr>
            <p:ph type="sldImg" idx="2"/>
          </p:nvPr>
        </p:nvSpPr>
        <p:spPr>
          <a:xfrm>
            <a:off x="336550" y="663575"/>
            <a:ext cx="5900738" cy="3321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 name="Google Shape;43;p:notes"/>
          <p:cNvSpPr txBox="1">
            <a:spLocks noGrp="1"/>
          </p:cNvSpPr>
          <p:nvPr>
            <p:ph type="body" idx="1"/>
          </p:nvPr>
        </p:nvSpPr>
        <p:spPr>
          <a:xfrm>
            <a:off x="657374" y="4206233"/>
            <a:ext cx="5258991" cy="3984852"/>
          </a:xfrm>
          <a:prstGeom prst="rect">
            <a:avLst/>
          </a:prstGeom>
        </p:spPr>
        <p:txBody>
          <a:bodyPr spcFirstLastPara="1" wrap="square" lIns="88143" tIns="88143" rIns="88143" bIns="88143" anchor="t" anchorCtr="0">
            <a:noAutofit/>
          </a:bodyPr>
          <a:lstStyle/>
          <a:p>
            <a:endParaRPr/>
          </a:p>
        </p:txBody>
      </p:sp>
    </p:spTree>
    <p:extLst>
      <p:ext uri="{BB962C8B-B14F-4D97-AF65-F5344CB8AC3E}">
        <p14:creationId xmlns:p14="http://schemas.microsoft.com/office/powerpoint/2010/main" val="17193892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465956">
              <a:defRPr/>
            </a:pPr>
            <a:r>
              <a:rPr lang="en-US" sz="1300" b="1" dirty="0">
                <a:solidFill>
                  <a:prstClr val="black"/>
                </a:solidFill>
                <a:latin typeface="Arial" panose="020B0604020202020204" pitchFamily="34" charset="0"/>
                <a:cs typeface="Arial" panose="020B0604020202020204" pitchFamily="34" charset="0"/>
              </a:rPr>
              <a:t>Note:</a:t>
            </a:r>
            <a:r>
              <a:rPr lang="en-US" sz="1300" dirty="0">
                <a:solidFill>
                  <a:prstClr val="black"/>
                </a:solidFill>
                <a:latin typeface="Arial" panose="020B0604020202020204" pitchFamily="34" charset="0"/>
                <a:cs typeface="Arial" panose="020B0604020202020204" pitchFamily="34" charset="0"/>
              </a:rPr>
              <a:t> Slides #18 #19, and #20 go together.</a:t>
            </a:r>
          </a:p>
          <a:p>
            <a:pPr algn="just" defTabSz="465956">
              <a:defRPr/>
            </a:pPr>
            <a:endParaRPr lang="en-US" sz="1300" dirty="0">
              <a:solidFill>
                <a:prstClr val="black"/>
              </a:solidFill>
              <a:latin typeface="Arial" panose="020B0604020202020204" pitchFamily="34" charset="0"/>
              <a:cs typeface="Arial" panose="020B0604020202020204" pitchFamily="34" charset="0"/>
            </a:endParaRPr>
          </a:p>
          <a:p>
            <a:pPr algn="just" defTabSz="465956">
              <a:defRPr/>
            </a:pPr>
            <a:endParaRPr lang="en-US" sz="1300" dirty="0">
              <a:solidFill>
                <a:prstClr val="black"/>
              </a:solidFill>
              <a:latin typeface="Arial" panose="020B0604020202020204" pitchFamily="34" charset="0"/>
              <a:cs typeface="Arial" panose="020B0604020202020204" pitchFamily="34" charset="0"/>
            </a:endParaRPr>
          </a:p>
          <a:p>
            <a:pPr algn="just" defTabSz="465956">
              <a:defRPr/>
            </a:pPr>
            <a:r>
              <a:rPr lang="en-US" sz="1300" u="sng" dirty="0">
                <a:solidFill>
                  <a:prstClr val="black"/>
                </a:solidFill>
                <a:latin typeface="Arial" panose="020B0604020202020204" pitchFamily="34" charset="0"/>
                <a:cs typeface="Arial" panose="020B0604020202020204" pitchFamily="34" charset="0"/>
              </a:rPr>
              <a:t>To engage participants </a:t>
            </a:r>
            <a:r>
              <a:rPr lang="en-US" sz="1300" dirty="0">
                <a:solidFill>
                  <a:prstClr val="black"/>
                </a:solidFill>
                <a:latin typeface="Arial" panose="020B0604020202020204" pitchFamily="34" charset="0"/>
                <a:cs typeface="Arial" panose="020B0604020202020204" pitchFamily="34" charset="0"/>
              </a:rPr>
              <a:t>- Allow the opportunity for meeting participants to provide input/feedback. You may ask questions based on the information discussed. </a:t>
            </a:r>
          </a:p>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21</a:t>
            </a:fld>
            <a:endParaRPr lang="en-US"/>
          </a:p>
        </p:txBody>
      </p:sp>
    </p:spTree>
    <p:extLst>
      <p:ext uri="{BB962C8B-B14F-4D97-AF65-F5344CB8AC3E}">
        <p14:creationId xmlns:p14="http://schemas.microsoft.com/office/powerpoint/2010/main" val="34859681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465956">
              <a:defRPr/>
            </a:pPr>
            <a:r>
              <a:rPr lang="en-US" sz="1300" dirty="0">
                <a:solidFill>
                  <a:prstClr val="black"/>
                </a:solidFill>
                <a:latin typeface="Arial" panose="020B0604020202020204" pitchFamily="34" charset="0"/>
                <a:cs typeface="Arial" panose="020B0604020202020204" pitchFamily="34" charset="0"/>
              </a:rPr>
              <a:t>Inform meeting participants how each Parents Right-to-Know communication will be provided by the school.  </a:t>
            </a:r>
          </a:p>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22</a:t>
            </a:fld>
            <a:endParaRPr lang="en-US"/>
          </a:p>
        </p:txBody>
      </p:sp>
    </p:spTree>
    <p:extLst>
      <p:ext uri="{BB962C8B-B14F-4D97-AF65-F5344CB8AC3E}">
        <p14:creationId xmlns:p14="http://schemas.microsoft.com/office/powerpoint/2010/main" val="40432418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465956">
              <a:defRPr/>
            </a:pPr>
            <a:r>
              <a:rPr lang="en-US" sz="1300" dirty="0">
                <a:solidFill>
                  <a:prstClr val="black"/>
                </a:solidFill>
                <a:latin typeface="Arial" panose="020B0604020202020204" pitchFamily="34" charset="0"/>
                <a:cs typeface="Arial" panose="020B0604020202020204" pitchFamily="34" charset="0"/>
              </a:rPr>
              <a:t>Encourage meeting participants to complete and submit the 2024-2025 School-level Title I  Parent and Family Engagement Survey. Inform parents/families how they may gain access to the survey in multiple languages and the method for the submission of the survey.  Share link to survey on the school’s website. Have paper surveys available for participants to complete.</a:t>
            </a:r>
          </a:p>
          <a:p>
            <a:pPr algn="just" defTabSz="465956">
              <a:defRPr/>
            </a:pPr>
            <a:endParaRPr lang="en-US" sz="1300" b="1" dirty="0">
              <a:solidFill>
                <a:prstClr val="black"/>
              </a:solidFill>
              <a:latin typeface="Arial" panose="020B0604020202020204" pitchFamily="34" charset="0"/>
              <a:cs typeface="Arial" panose="020B0604020202020204" pitchFamily="34" charset="0"/>
            </a:endParaRPr>
          </a:p>
          <a:p>
            <a:pPr algn="just" defTabSz="465956">
              <a:defRPr/>
            </a:pPr>
            <a:r>
              <a:rPr lang="en-US" sz="1300" b="1" dirty="0">
                <a:solidFill>
                  <a:prstClr val="black"/>
                </a:solidFill>
                <a:latin typeface="Arial" panose="020B0604020202020204" pitchFamily="34" charset="0"/>
                <a:cs typeface="Arial" panose="020B0604020202020204" pitchFamily="34" charset="0"/>
              </a:rPr>
              <a:t>Note: </a:t>
            </a:r>
            <a:r>
              <a:rPr lang="en-US" sz="1300" dirty="0">
                <a:solidFill>
                  <a:prstClr val="black"/>
                </a:solidFill>
                <a:latin typeface="Arial" panose="020B0604020202020204" pitchFamily="34" charset="0"/>
                <a:cs typeface="Arial" panose="020B0604020202020204" pitchFamily="34" charset="0"/>
              </a:rPr>
              <a:t>The</a:t>
            </a:r>
            <a:r>
              <a:rPr lang="en-US" sz="1300" b="1" dirty="0">
                <a:solidFill>
                  <a:prstClr val="black"/>
                </a:solidFill>
                <a:latin typeface="Arial" panose="020B0604020202020204" pitchFamily="34" charset="0"/>
                <a:cs typeface="Arial" panose="020B0604020202020204" pitchFamily="34" charset="0"/>
              </a:rPr>
              <a:t> </a:t>
            </a:r>
            <a:r>
              <a:rPr lang="en-US" sz="1300" dirty="0">
                <a:solidFill>
                  <a:prstClr val="black"/>
                </a:solidFill>
                <a:latin typeface="Arial" panose="020B0604020202020204" pitchFamily="34" charset="0"/>
                <a:cs typeface="Arial" panose="020B0604020202020204" pitchFamily="34" charset="0"/>
              </a:rPr>
              <a:t>CIS/CLS (or School-level Compliance Facilitator in the absence of a CIS/CLS) will complete Compilation of Survey Results using template from Title I School-level Compliance Collaboration Site – Folder VI.4.</a:t>
            </a:r>
          </a:p>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23</a:t>
            </a:fld>
            <a:endParaRPr lang="en-US"/>
          </a:p>
        </p:txBody>
      </p:sp>
    </p:spTree>
    <p:extLst>
      <p:ext uri="{BB962C8B-B14F-4D97-AF65-F5344CB8AC3E}">
        <p14:creationId xmlns:p14="http://schemas.microsoft.com/office/powerpoint/2010/main" val="33849320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465956">
              <a:defRPr/>
            </a:pPr>
            <a:r>
              <a:rPr lang="en-US" sz="1300" dirty="0">
                <a:solidFill>
                  <a:prstClr val="black"/>
                </a:solidFill>
                <a:latin typeface="Arial" panose="020B0604020202020204" pitchFamily="34" charset="0"/>
                <a:cs typeface="Arial" panose="020B0604020202020204" pitchFamily="34" charset="0"/>
              </a:rPr>
              <a:t>An administrator will include an overview of the Consultation and Complaint Procedures at the school as stipulated in the Title I Consultation and Complaint Procedures </a:t>
            </a:r>
            <a:r>
              <a:rPr lang="en-US" sz="1300" dirty="0">
                <a:solidFill>
                  <a:srgbClr val="C00000"/>
                </a:solidFill>
                <a:highlight>
                  <a:srgbClr val="FFFF00"/>
                </a:highlight>
                <a:latin typeface="Arial" panose="020B0604020202020204" pitchFamily="34" charset="0"/>
                <a:cs typeface="Arial" panose="020B0604020202020204" pitchFamily="34" charset="0"/>
              </a:rPr>
              <a:t>(See page 14-15 of the 2024-2025 Title I Procedures Manual).</a:t>
            </a:r>
          </a:p>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24</a:t>
            </a:fld>
            <a:endParaRPr lang="en-US"/>
          </a:p>
        </p:txBody>
      </p:sp>
    </p:spTree>
    <p:extLst>
      <p:ext uri="{BB962C8B-B14F-4D97-AF65-F5344CB8AC3E}">
        <p14:creationId xmlns:p14="http://schemas.microsoft.com/office/powerpoint/2010/main" val="3429443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25</a:t>
            </a:fld>
            <a:endParaRPr lang="en-US"/>
          </a:p>
        </p:txBody>
      </p:sp>
    </p:spTree>
    <p:extLst>
      <p:ext uri="{BB962C8B-B14F-4D97-AF65-F5344CB8AC3E}">
        <p14:creationId xmlns:p14="http://schemas.microsoft.com/office/powerpoint/2010/main" val="37810612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Address questions and concerns from participants. Inform how the school will respond to all questions/concerns posed/posted on the post-it note question board during the meeting if time does not permit.</a:t>
            </a:r>
          </a:p>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26</a:t>
            </a:fld>
            <a:endParaRPr lang="en-US"/>
          </a:p>
        </p:txBody>
      </p:sp>
    </p:spTree>
    <p:extLst>
      <p:ext uri="{BB962C8B-B14F-4D97-AF65-F5344CB8AC3E}">
        <p14:creationId xmlns:p14="http://schemas.microsoft.com/office/powerpoint/2010/main" val="36192690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Save attendance documents, comments, and feedback that were submitted via the meeting. </a:t>
            </a:r>
          </a:p>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27</a:t>
            </a:fld>
            <a:endParaRPr lang="en-US"/>
          </a:p>
        </p:txBody>
      </p:sp>
    </p:spTree>
    <p:extLst>
      <p:ext uri="{BB962C8B-B14F-4D97-AF65-F5344CB8AC3E}">
        <p14:creationId xmlns:p14="http://schemas.microsoft.com/office/powerpoint/2010/main" val="7166803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your continued support of the Title I Schoolwide Program.</a:t>
            </a:r>
          </a:p>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28</a:t>
            </a:fld>
            <a:endParaRPr lang="en-US"/>
          </a:p>
        </p:txBody>
      </p:sp>
    </p:spTree>
    <p:extLst>
      <p:ext uri="{BB962C8B-B14F-4D97-AF65-F5344CB8AC3E}">
        <p14:creationId xmlns:p14="http://schemas.microsoft.com/office/powerpoint/2010/main" val="2646662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465956">
              <a:defRPr/>
            </a:pPr>
            <a:r>
              <a:rPr lang="en-US" sz="1300" b="1" dirty="0">
                <a:solidFill>
                  <a:prstClr val="black"/>
                </a:solidFill>
                <a:latin typeface="Arial" panose="020B0604020202020204" pitchFamily="34" charset="0"/>
                <a:cs typeface="Arial" panose="020B0604020202020204" pitchFamily="34" charset="0"/>
              </a:rPr>
              <a:t>Note</a:t>
            </a:r>
            <a:r>
              <a:rPr lang="en-US" sz="1300" dirty="0">
                <a:solidFill>
                  <a:prstClr val="black"/>
                </a:solidFill>
                <a:latin typeface="Arial" panose="020B0604020202020204" pitchFamily="34" charset="0"/>
                <a:cs typeface="Arial" panose="020B0604020202020204" pitchFamily="34" charset="0"/>
              </a:rPr>
              <a:t>: Slide #3 is a continuation of slide #2.</a:t>
            </a:r>
          </a:p>
          <a:p>
            <a:pPr algn="just" defTabSz="465956">
              <a:defRPr/>
            </a:pPr>
            <a:endParaRPr lang="en-US" sz="1300" b="1" dirty="0">
              <a:solidFill>
                <a:prstClr val="black"/>
              </a:solidFill>
              <a:latin typeface="Arial" panose="020B0604020202020204" pitchFamily="34" charset="0"/>
              <a:cs typeface="Arial" panose="020B0604020202020204" pitchFamily="34" charset="0"/>
            </a:endParaRPr>
          </a:p>
          <a:p>
            <a:pPr algn="just" defTabSz="465956">
              <a:defRPr/>
            </a:pPr>
            <a:r>
              <a:rPr lang="en-US" sz="1300" b="1" dirty="0">
                <a:solidFill>
                  <a:prstClr val="black"/>
                </a:solidFill>
                <a:latin typeface="Arial" panose="020B0604020202020204" pitchFamily="34" charset="0"/>
                <a:cs typeface="Arial" panose="020B0604020202020204" pitchFamily="34" charset="0"/>
              </a:rPr>
              <a:t>Note</a:t>
            </a:r>
            <a:r>
              <a:rPr lang="en-US" sz="1300" dirty="0">
                <a:solidFill>
                  <a:prstClr val="black"/>
                </a:solidFill>
                <a:latin typeface="Arial" panose="020B0604020202020204" pitchFamily="34" charset="0"/>
                <a:cs typeface="Arial" panose="020B0604020202020204" pitchFamily="34" charset="0"/>
              </a:rPr>
              <a:t>: Slides #1, #2, and #3 (2 slides per page) should be printed and placed in folder VI.3 with the meeting flyer in multiple languages, the disclaimer, and attendance records (in corresponding month) of the Title I School-level Compliance Filing system.</a:t>
            </a:r>
          </a:p>
          <a:p>
            <a:pPr algn="just" defTabSz="465956">
              <a:defRPr/>
            </a:pPr>
            <a:endParaRPr lang="en-US" sz="1300" dirty="0">
              <a:solidFill>
                <a:prstClr val="black"/>
              </a:solidFill>
              <a:latin typeface="Arial" panose="020B0604020202020204" pitchFamily="34" charset="0"/>
              <a:cs typeface="Arial" panose="020B0604020202020204" pitchFamily="34" charset="0"/>
            </a:endParaRPr>
          </a:p>
          <a:p>
            <a:pPr algn="just" defTabSz="465956">
              <a:defRPr/>
            </a:pPr>
            <a:r>
              <a:rPr lang="en-US" sz="1300" u="sng" dirty="0">
                <a:solidFill>
                  <a:prstClr val="black"/>
                </a:solidFill>
                <a:latin typeface="Arial" panose="020B0604020202020204" pitchFamily="34" charset="0"/>
                <a:cs typeface="Arial" panose="020B0604020202020204" pitchFamily="34" charset="0"/>
              </a:rPr>
              <a:t>To engage participants </a:t>
            </a:r>
            <a:r>
              <a:rPr lang="en-US" sz="1300" dirty="0">
                <a:solidFill>
                  <a:prstClr val="black"/>
                </a:solidFill>
                <a:latin typeface="Arial" panose="020B0604020202020204" pitchFamily="34" charset="0"/>
                <a:cs typeface="Arial" panose="020B0604020202020204" pitchFamily="34" charset="0"/>
              </a:rPr>
              <a:t>- Ask the title question and have participants read bullets.</a:t>
            </a:r>
          </a:p>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3</a:t>
            </a:fld>
            <a:endParaRPr lang="en-US"/>
          </a:p>
        </p:txBody>
      </p:sp>
    </p:spTree>
    <p:extLst>
      <p:ext uri="{BB962C8B-B14F-4D97-AF65-F5344CB8AC3E}">
        <p14:creationId xmlns:p14="http://schemas.microsoft.com/office/powerpoint/2010/main" val="3714262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465956">
              <a:defRPr/>
            </a:pPr>
            <a:r>
              <a:rPr lang="en-US" sz="1300" dirty="0">
                <a:solidFill>
                  <a:prstClr val="black"/>
                </a:solidFill>
                <a:latin typeface="Arial" panose="020B0604020202020204" pitchFamily="34" charset="0"/>
                <a:cs typeface="Arial" panose="020B0604020202020204" pitchFamily="34" charset="0"/>
              </a:rPr>
              <a:t>Allow school staff to greet parents/families. Encourage school staff to insert pictures so parents and families may be able to view this presentation later if archived, and for easier identification of relevant staff.</a:t>
            </a:r>
          </a:p>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4</a:t>
            </a:fld>
            <a:endParaRPr lang="en-US"/>
          </a:p>
        </p:txBody>
      </p:sp>
    </p:spTree>
    <p:extLst>
      <p:ext uri="{BB962C8B-B14F-4D97-AF65-F5344CB8AC3E}">
        <p14:creationId xmlns:p14="http://schemas.microsoft.com/office/powerpoint/2010/main" val="17954539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465956">
              <a:defRPr/>
            </a:pPr>
            <a:r>
              <a:rPr lang="en-US" sz="1300" dirty="0">
                <a:solidFill>
                  <a:prstClr val="black"/>
                </a:solidFill>
                <a:latin typeface="Arial" panose="020B0604020202020204" pitchFamily="34" charset="0"/>
                <a:cs typeface="Arial" panose="020B0604020202020204" pitchFamily="34" charset="0"/>
              </a:rPr>
              <a:t>Slides #5 and #6 go together.</a:t>
            </a:r>
          </a:p>
          <a:p>
            <a:pPr algn="just" defTabSz="465956">
              <a:defRPr/>
            </a:pPr>
            <a:endParaRPr lang="en-US" sz="1300" dirty="0">
              <a:solidFill>
                <a:prstClr val="black"/>
              </a:solidFill>
              <a:latin typeface="Arial" panose="020B0604020202020204" pitchFamily="34" charset="0"/>
              <a:cs typeface="Arial" panose="020B0604020202020204" pitchFamily="34" charset="0"/>
            </a:endParaRPr>
          </a:p>
          <a:p>
            <a:pPr algn="just" defTabSz="465956">
              <a:defRPr/>
            </a:pPr>
            <a:r>
              <a:rPr lang="en-US" sz="1300" dirty="0">
                <a:solidFill>
                  <a:prstClr val="black"/>
                </a:solidFill>
                <a:latin typeface="Arial" panose="020B0604020202020204" pitchFamily="34" charset="0"/>
                <a:cs typeface="Arial" panose="020B0604020202020204" pitchFamily="34" charset="0"/>
              </a:rPr>
              <a:t>If possible, include a welcome message on your website and marquee for students, parents &amp; families. You may also include a slide showing the school marquee message.</a:t>
            </a:r>
          </a:p>
          <a:p>
            <a:pPr defTabSz="465956">
              <a:defRPr/>
            </a:pPr>
            <a:endParaRPr lang="en-US" sz="1300" dirty="0">
              <a:solidFill>
                <a:prstClr val="black"/>
              </a:solidFill>
              <a:latin typeface="Calibri"/>
            </a:endParaRPr>
          </a:p>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5</a:t>
            </a:fld>
            <a:endParaRPr lang="en-US"/>
          </a:p>
        </p:txBody>
      </p:sp>
    </p:spTree>
    <p:extLst>
      <p:ext uri="{BB962C8B-B14F-4D97-AF65-F5344CB8AC3E}">
        <p14:creationId xmlns:p14="http://schemas.microsoft.com/office/powerpoint/2010/main" val="2755918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465956">
              <a:defRPr/>
            </a:pPr>
            <a:r>
              <a:rPr lang="en-US" sz="1300" u="sng" dirty="0">
                <a:solidFill>
                  <a:prstClr val="black"/>
                </a:solidFill>
                <a:latin typeface="Arial" panose="020B0604020202020204" pitchFamily="34" charset="0"/>
                <a:cs typeface="Arial" panose="020B0604020202020204" pitchFamily="34" charset="0"/>
              </a:rPr>
              <a:t>To engage participants </a:t>
            </a:r>
            <a:r>
              <a:rPr lang="en-US" sz="1300" dirty="0">
                <a:solidFill>
                  <a:prstClr val="black"/>
                </a:solidFill>
                <a:latin typeface="Arial" panose="020B0604020202020204" pitchFamily="34" charset="0"/>
                <a:cs typeface="Arial" panose="020B0604020202020204" pitchFamily="34" charset="0"/>
              </a:rPr>
              <a:t>– Allow participants to provide input/enter comments/questions. Use this opportunity to ask questions (example, How many of you have heard of the Every Student Succeeds Act EESA? Yes/No, Does anyone know when it was signed into law? 2015).</a:t>
            </a:r>
          </a:p>
          <a:p>
            <a:pPr algn="just" defTabSz="465956">
              <a:defRPr/>
            </a:pPr>
            <a:endParaRPr lang="en-US" sz="1300" dirty="0">
              <a:solidFill>
                <a:prstClr val="black"/>
              </a:solidFill>
              <a:latin typeface="Arial" panose="020B0604020202020204" pitchFamily="34" charset="0"/>
              <a:cs typeface="Arial" panose="020B0604020202020204" pitchFamily="34" charset="0"/>
            </a:endParaRPr>
          </a:p>
          <a:p>
            <a:pPr algn="just" defTabSz="465956">
              <a:defRPr/>
            </a:pPr>
            <a:r>
              <a:rPr lang="en-US" sz="1300" u="sng" dirty="0">
                <a:solidFill>
                  <a:prstClr val="black"/>
                </a:solidFill>
                <a:latin typeface="Arial" panose="020B0604020202020204" pitchFamily="34" charset="0"/>
                <a:cs typeface="Arial" panose="020B0604020202020204" pitchFamily="34" charset="0"/>
              </a:rPr>
              <a:t>To engage participants- </a:t>
            </a:r>
            <a:r>
              <a:rPr lang="en-US" sz="1300" dirty="0">
                <a:solidFill>
                  <a:prstClr val="black"/>
                </a:solidFill>
                <a:latin typeface="Arial" panose="020B0604020202020204" pitchFamily="34" charset="0"/>
                <a:cs typeface="Arial" panose="020B0604020202020204" pitchFamily="34" charset="0"/>
              </a:rPr>
              <a:t>Have participants use link to visit the Title I website.</a:t>
            </a:r>
            <a:endParaRPr lang="en-US" sz="1300" dirty="0">
              <a:solidFill>
                <a:srgbClr val="00B050"/>
              </a:solidFill>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6</a:t>
            </a:fld>
            <a:endParaRPr lang="en-US"/>
          </a:p>
        </p:txBody>
      </p:sp>
    </p:spTree>
    <p:extLst>
      <p:ext uri="{BB962C8B-B14F-4D97-AF65-F5344CB8AC3E}">
        <p14:creationId xmlns:p14="http://schemas.microsoft.com/office/powerpoint/2010/main" val="10727173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465956">
              <a:defRPr/>
            </a:pPr>
            <a:r>
              <a:rPr lang="en-US" sz="1300" dirty="0">
                <a:solidFill>
                  <a:prstClr val="black"/>
                </a:solidFill>
                <a:latin typeface="Arial" panose="020B0604020202020204" pitchFamily="34" charset="0"/>
                <a:cs typeface="Arial" panose="020B0604020202020204" pitchFamily="34" charset="0"/>
              </a:rPr>
              <a:t>Inform meeting participants that the 2024-2025 Title I School-level PFEP, District-level PFEP, SIP, and School Parent Compact will be located on the school’s website, the PRC/Area and the main office.</a:t>
            </a:r>
          </a:p>
          <a:p>
            <a:pPr algn="just" defTabSz="465956">
              <a:defRPr/>
            </a:pPr>
            <a:endParaRPr lang="en-US" sz="1300" dirty="0">
              <a:solidFill>
                <a:prstClr val="black"/>
              </a:solidFill>
              <a:latin typeface="Arial" panose="020B0604020202020204" pitchFamily="34" charset="0"/>
              <a:cs typeface="Arial" panose="020B0604020202020204" pitchFamily="34" charset="0"/>
            </a:endParaRPr>
          </a:p>
          <a:p>
            <a:pPr algn="just" defTabSz="465956">
              <a:defRPr/>
            </a:pPr>
            <a:r>
              <a:rPr lang="en-US" sz="1300" u="sng" dirty="0">
                <a:solidFill>
                  <a:prstClr val="black"/>
                </a:solidFill>
                <a:latin typeface="Arial" panose="020B0604020202020204" pitchFamily="34" charset="0"/>
                <a:cs typeface="Arial" panose="020B0604020202020204" pitchFamily="34" charset="0"/>
              </a:rPr>
              <a:t>To engage participants</a:t>
            </a:r>
            <a:r>
              <a:rPr lang="en-US" sz="1300" dirty="0">
                <a:solidFill>
                  <a:prstClr val="black"/>
                </a:solidFill>
                <a:latin typeface="Arial" panose="020B0604020202020204" pitchFamily="34" charset="0"/>
                <a:cs typeface="Arial" panose="020B0604020202020204" pitchFamily="34" charset="0"/>
              </a:rPr>
              <a:t> – Have participants read the bullet points from the slide.</a:t>
            </a:r>
            <a:endParaRPr lang="en-US" sz="1300" u="sng" dirty="0">
              <a:solidFill>
                <a:prstClr val="black"/>
              </a:solidFill>
              <a:latin typeface="Arial" panose="020B0604020202020204" pitchFamily="34" charset="0"/>
              <a:cs typeface="Arial" panose="020B0604020202020204" pitchFamily="34" charset="0"/>
            </a:endParaRPr>
          </a:p>
          <a:p>
            <a:pPr algn="just" defTabSz="465956">
              <a:defRPr/>
            </a:pPr>
            <a:r>
              <a:rPr lang="en-US" sz="1300" u="sng" dirty="0">
                <a:solidFill>
                  <a:prstClr val="black"/>
                </a:solidFill>
                <a:latin typeface="Arial" panose="020B0604020202020204" pitchFamily="34" charset="0"/>
                <a:cs typeface="Arial" panose="020B0604020202020204" pitchFamily="34" charset="0"/>
              </a:rPr>
              <a:t>To engage participants </a:t>
            </a:r>
            <a:r>
              <a:rPr lang="en-US" sz="1300" dirty="0">
                <a:solidFill>
                  <a:prstClr val="black"/>
                </a:solidFill>
                <a:latin typeface="Arial" panose="020B0604020202020204" pitchFamily="34" charset="0"/>
                <a:cs typeface="Arial" panose="020B0604020202020204" pitchFamily="34" charset="0"/>
              </a:rPr>
              <a:t>– Use link to navigate school website and view documents.</a:t>
            </a:r>
          </a:p>
          <a:p>
            <a:pPr algn="just" defTabSz="465956">
              <a:defRPr/>
            </a:pPr>
            <a:endParaRPr lang="en-US" sz="1300" u="sng" dirty="0">
              <a:solidFill>
                <a:prstClr val="black"/>
              </a:solidFill>
              <a:latin typeface="Arial" panose="020B0604020202020204" pitchFamily="34" charset="0"/>
              <a:cs typeface="Arial" panose="020B0604020202020204" pitchFamily="34" charset="0"/>
            </a:endParaRPr>
          </a:p>
          <a:p>
            <a:pPr algn="just" defTabSz="465956">
              <a:defRPr/>
            </a:pPr>
            <a:r>
              <a:rPr lang="en-US" sz="1300" u="sng" dirty="0">
                <a:solidFill>
                  <a:prstClr val="black"/>
                </a:solidFill>
                <a:latin typeface="Arial" panose="020B0604020202020204" pitchFamily="34" charset="0"/>
                <a:cs typeface="Arial" panose="020B0604020202020204" pitchFamily="34" charset="0"/>
              </a:rPr>
              <a:t>To engage participants </a:t>
            </a:r>
            <a:r>
              <a:rPr lang="en-US" sz="1300" dirty="0">
                <a:solidFill>
                  <a:prstClr val="black"/>
                </a:solidFill>
                <a:latin typeface="Arial" panose="020B0604020202020204" pitchFamily="34" charset="0"/>
                <a:cs typeface="Arial" panose="020B0604020202020204" pitchFamily="34" charset="0"/>
              </a:rPr>
              <a:t>– Ask the title question and allow the opportunity for parents/families to share their comments. Read aloud some of the responses. </a:t>
            </a:r>
          </a:p>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7</a:t>
            </a:fld>
            <a:endParaRPr lang="en-US"/>
          </a:p>
        </p:txBody>
      </p:sp>
    </p:spTree>
    <p:extLst>
      <p:ext uri="{BB962C8B-B14F-4D97-AF65-F5344CB8AC3E}">
        <p14:creationId xmlns:p14="http://schemas.microsoft.com/office/powerpoint/2010/main" val="19094027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465956">
              <a:defRPr/>
            </a:pPr>
            <a:r>
              <a:rPr lang="en-US" sz="1300" dirty="0">
                <a:solidFill>
                  <a:prstClr val="black"/>
                </a:solidFill>
                <a:latin typeface="Arial" panose="020B0604020202020204" pitchFamily="34" charset="0"/>
                <a:cs typeface="Arial" panose="020B0604020202020204" pitchFamily="34" charset="0"/>
              </a:rPr>
              <a:t>Inform meeting participants of the availability of the Title I Parent Notification Flyer posted on the school’s website. The PRC/Area. Main Office,  and at title1.dadeschools.net. Provide directions for accessing the flyer.</a:t>
            </a:r>
          </a:p>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8</a:t>
            </a:fld>
            <a:endParaRPr lang="en-US"/>
          </a:p>
        </p:txBody>
      </p:sp>
    </p:spTree>
    <p:extLst>
      <p:ext uri="{BB962C8B-B14F-4D97-AF65-F5344CB8AC3E}">
        <p14:creationId xmlns:p14="http://schemas.microsoft.com/office/powerpoint/2010/main" val="8079453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465956">
              <a:defRPr/>
            </a:pPr>
            <a:r>
              <a:rPr lang="en-US" sz="1300" dirty="0">
                <a:solidFill>
                  <a:prstClr val="black"/>
                </a:solidFill>
                <a:latin typeface="Arial" panose="020B0604020202020204" pitchFamily="34" charset="0"/>
                <a:cs typeface="Arial" panose="020B0604020202020204" pitchFamily="34" charset="0"/>
              </a:rPr>
              <a:t>Inform meeting participants that they may view additional information and guidelines on how Title I funds are to be utilized in the Title I Procedures Manual, located on the Title I website under the School-level Compliance tab. Provide the calendar/schedule of EESAC meetings to participants and invite them to attend. </a:t>
            </a:r>
          </a:p>
          <a:p>
            <a:pPr algn="just" defTabSz="465956">
              <a:defRPr/>
            </a:pPr>
            <a:endParaRPr lang="en-US" sz="1300" dirty="0">
              <a:solidFill>
                <a:prstClr val="black"/>
              </a:solidFill>
              <a:latin typeface="Arial" panose="020B0604020202020204" pitchFamily="34" charset="0"/>
              <a:cs typeface="Arial" panose="020B0604020202020204" pitchFamily="34" charset="0"/>
            </a:endParaRPr>
          </a:p>
          <a:p>
            <a:pPr algn="just" defTabSz="465956">
              <a:defRPr/>
            </a:pPr>
            <a:r>
              <a:rPr lang="en-US" sz="1300" u="sng" dirty="0">
                <a:solidFill>
                  <a:prstClr val="black"/>
                </a:solidFill>
                <a:latin typeface="Arial" panose="020B0604020202020204" pitchFamily="34" charset="0"/>
                <a:cs typeface="Arial" panose="020B0604020202020204" pitchFamily="34" charset="0"/>
              </a:rPr>
              <a:t>To engage participants </a:t>
            </a:r>
            <a:r>
              <a:rPr lang="en-US" sz="1300" dirty="0">
                <a:solidFill>
                  <a:prstClr val="black"/>
                </a:solidFill>
                <a:latin typeface="Arial" panose="020B0604020202020204" pitchFamily="34" charset="0"/>
                <a:cs typeface="Arial" panose="020B0604020202020204" pitchFamily="34" charset="0"/>
              </a:rPr>
              <a:t>– Ask for input regarding how to best allocate the school’s available Title I funds (share how the funds were used the previous year) allow participants an opportunity to respond. Read aloud some of the responses.  Ensure the responses are recorded in the meeting minutes.</a:t>
            </a:r>
          </a:p>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9</a:t>
            </a:fld>
            <a:endParaRPr lang="en-US"/>
          </a:p>
        </p:txBody>
      </p:sp>
    </p:spTree>
    <p:extLst>
      <p:ext uri="{BB962C8B-B14F-4D97-AF65-F5344CB8AC3E}">
        <p14:creationId xmlns:p14="http://schemas.microsoft.com/office/powerpoint/2010/main" val="11345867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2383" y="1498601"/>
            <a:ext cx="7008574" cy="3298825"/>
          </a:xfrm>
        </p:spPr>
        <p:txBody>
          <a:bodyPr>
            <a:normAutofit/>
          </a:bodyPr>
          <a:lstStyle>
            <a:lvl1pPr>
              <a:lnSpc>
                <a:spcPct val="90000"/>
              </a:lnSpc>
              <a:defRPr sz="5400" cap="none" baseline="0"/>
            </a:lvl1pPr>
          </a:lstStyle>
          <a:p>
            <a:r>
              <a:rPr lang="en-US"/>
              <a:t>Click to edit Master title style</a:t>
            </a:r>
            <a:endParaRPr/>
          </a:p>
        </p:txBody>
      </p:sp>
      <p:sp>
        <p:nvSpPr>
          <p:cNvPr id="3" name="Subtitle 2"/>
          <p:cNvSpPr>
            <a:spLocks noGrp="1"/>
          </p:cNvSpPr>
          <p:nvPr>
            <p:ph type="subTitle" idx="1"/>
          </p:nvPr>
        </p:nvSpPr>
        <p:spPr>
          <a:xfrm>
            <a:off x="4672383" y="4927600"/>
            <a:ext cx="7008574" cy="1244600"/>
          </a:xfrm>
        </p:spPr>
        <p:txBody>
          <a:bodyPr>
            <a:normAutofit/>
          </a:bodyPr>
          <a:lstStyle>
            <a:lvl1pPr marL="0" indent="0" algn="l">
              <a:spcBef>
                <a:spcPts val="0"/>
              </a:spcBef>
              <a:buNone/>
              <a:defRPr sz="2800" b="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9/11/2024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17309" y="274638"/>
            <a:ext cx="8532178" cy="589756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9/11/2024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92B51-9926-AC0D-043A-A50011445D6B}"/>
              </a:ext>
            </a:extLst>
          </p:cNvPr>
          <p:cNvSpPr>
            <a:spLocks noGrp="1"/>
          </p:cNvSpPr>
          <p:nvPr>
            <p:ph type="ctrTitle"/>
          </p:nvPr>
        </p:nvSpPr>
        <p:spPr>
          <a:xfrm>
            <a:off x="1523603" y="1122363"/>
            <a:ext cx="9141619" cy="2387600"/>
          </a:xfrm>
        </p:spPr>
        <p:txBody>
          <a:bodyPr anchor="b"/>
          <a:lstStyle>
            <a:lvl1pPr algn="ctr">
              <a:defRPr sz="5998"/>
            </a:lvl1pPr>
          </a:lstStyle>
          <a:p>
            <a:r>
              <a:rPr lang="en-US"/>
              <a:t>Click to edit Master title style</a:t>
            </a:r>
          </a:p>
        </p:txBody>
      </p:sp>
      <p:sp>
        <p:nvSpPr>
          <p:cNvPr id="3" name="Subtitle 2">
            <a:extLst>
              <a:ext uri="{FF2B5EF4-FFF2-40B4-BE49-F238E27FC236}">
                <a16:creationId xmlns:a16="http://schemas.microsoft.com/office/drawing/2014/main" id="{2CA2B962-41D0-2D8F-732A-E3122604B620}"/>
              </a:ext>
            </a:extLst>
          </p:cNvPr>
          <p:cNvSpPr>
            <a:spLocks noGrp="1"/>
          </p:cNvSpPr>
          <p:nvPr>
            <p:ph type="subTitle" idx="1"/>
          </p:nvPr>
        </p:nvSpPr>
        <p:spPr>
          <a:xfrm>
            <a:off x="1523603" y="3602038"/>
            <a:ext cx="9141619"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C2E153C-B245-57E9-563F-770AE3F08BB0}"/>
              </a:ext>
            </a:extLst>
          </p:cNvPr>
          <p:cNvSpPr>
            <a:spLocks noGrp="1"/>
          </p:cNvSpPr>
          <p:nvPr>
            <p:ph type="dt" sz="half" idx="10"/>
          </p:nvPr>
        </p:nvSpPr>
        <p:spPr/>
        <p:txBody>
          <a:bodyPr/>
          <a:lstStyle/>
          <a:p>
            <a:fld id="{D432B742-8A91-4116-BF2F-07267EED34E4}" type="datetimeFigureOut">
              <a:rPr lang="en-US" smtClean="0"/>
              <a:t>9/11/2024</a:t>
            </a:fld>
            <a:endParaRPr lang="en-US"/>
          </a:p>
        </p:txBody>
      </p:sp>
      <p:sp>
        <p:nvSpPr>
          <p:cNvPr id="5" name="Footer Placeholder 4">
            <a:extLst>
              <a:ext uri="{FF2B5EF4-FFF2-40B4-BE49-F238E27FC236}">
                <a16:creationId xmlns:a16="http://schemas.microsoft.com/office/drawing/2014/main" id="{ECE4FDEF-DE50-AF80-CC2C-0B3BB006F1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09D750-FD2E-1E4B-AA3E-3D2C791AFAAD}"/>
              </a:ext>
            </a:extLst>
          </p:cNvPr>
          <p:cNvSpPr>
            <a:spLocks noGrp="1"/>
          </p:cNvSpPr>
          <p:nvPr>
            <p:ph type="sldNum" sz="quarter" idx="12"/>
          </p:nvPr>
        </p:nvSpPr>
        <p:spPr/>
        <p:txBody>
          <a:bodyPr/>
          <a:lstStyle/>
          <a:p>
            <a:fld id="{681D2BA9-6E16-40C7-A0E2-B45E389192F2}" type="slidenum">
              <a:rPr lang="en-US" smtClean="0"/>
              <a:t>‹#›</a:t>
            </a:fld>
            <a:endParaRPr lang="en-US"/>
          </a:p>
        </p:txBody>
      </p:sp>
    </p:spTree>
    <p:extLst>
      <p:ext uri="{BB962C8B-B14F-4D97-AF65-F5344CB8AC3E}">
        <p14:creationId xmlns:p14="http://schemas.microsoft.com/office/powerpoint/2010/main" val="13194654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33449-E5FC-9E7F-7190-3EB64BD0A3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5F9094-E6D2-C0DA-F60C-3DF0E54D71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8F9BB5-3D40-BA44-C317-BAFE1523583B}"/>
              </a:ext>
            </a:extLst>
          </p:cNvPr>
          <p:cNvSpPr>
            <a:spLocks noGrp="1"/>
          </p:cNvSpPr>
          <p:nvPr>
            <p:ph type="dt" sz="half" idx="10"/>
          </p:nvPr>
        </p:nvSpPr>
        <p:spPr/>
        <p:txBody>
          <a:bodyPr/>
          <a:lstStyle/>
          <a:p>
            <a:fld id="{D432B742-8A91-4116-BF2F-07267EED34E4}" type="datetimeFigureOut">
              <a:rPr lang="en-US" smtClean="0"/>
              <a:t>9/11/2024</a:t>
            </a:fld>
            <a:endParaRPr lang="en-US"/>
          </a:p>
        </p:txBody>
      </p:sp>
      <p:sp>
        <p:nvSpPr>
          <p:cNvPr id="5" name="Footer Placeholder 4">
            <a:extLst>
              <a:ext uri="{FF2B5EF4-FFF2-40B4-BE49-F238E27FC236}">
                <a16:creationId xmlns:a16="http://schemas.microsoft.com/office/drawing/2014/main" id="{A748C023-ED26-3413-9F9A-A733FE4286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C70D05-2153-6961-AA4E-F5E6300D06D1}"/>
              </a:ext>
            </a:extLst>
          </p:cNvPr>
          <p:cNvSpPr>
            <a:spLocks noGrp="1"/>
          </p:cNvSpPr>
          <p:nvPr>
            <p:ph type="sldNum" sz="quarter" idx="12"/>
          </p:nvPr>
        </p:nvSpPr>
        <p:spPr/>
        <p:txBody>
          <a:bodyPr/>
          <a:lstStyle/>
          <a:p>
            <a:fld id="{681D2BA9-6E16-40C7-A0E2-B45E389192F2}" type="slidenum">
              <a:rPr lang="en-US" smtClean="0"/>
              <a:t>‹#›</a:t>
            </a:fld>
            <a:endParaRPr lang="en-US"/>
          </a:p>
        </p:txBody>
      </p:sp>
    </p:spTree>
    <p:extLst>
      <p:ext uri="{BB962C8B-B14F-4D97-AF65-F5344CB8AC3E}">
        <p14:creationId xmlns:p14="http://schemas.microsoft.com/office/powerpoint/2010/main" val="21188552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57A7E-135A-ABAC-33CB-2958EFBD22FD}"/>
              </a:ext>
            </a:extLst>
          </p:cNvPr>
          <p:cNvSpPr>
            <a:spLocks noGrp="1"/>
          </p:cNvSpPr>
          <p:nvPr>
            <p:ph type="title"/>
          </p:nvPr>
        </p:nvSpPr>
        <p:spPr>
          <a:xfrm>
            <a:off x="831633" y="1709739"/>
            <a:ext cx="10512862" cy="2852737"/>
          </a:xfrm>
        </p:spPr>
        <p:txBody>
          <a:bodyPr anchor="b"/>
          <a:lstStyle>
            <a:lvl1pPr>
              <a:defRPr sz="5998"/>
            </a:lvl1pPr>
          </a:lstStyle>
          <a:p>
            <a:r>
              <a:rPr lang="en-US"/>
              <a:t>Click to edit Master title style</a:t>
            </a:r>
          </a:p>
        </p:txBody>
      </p:sp>
      <p:sp>
        <p:nvSpPr>
          <p:cNvPr id="3" name="Text Placeholder 2">
            <a:extLst>
              <a:ext uri="{FF2B5EF4-FFF2-40B4-BE49-F238E27FC236}">
                <a16:creationId xmlns:a16="http://schemas.microsoft.com/office/drawing/2014/main" id="{078D82DB-FF78-DF3E-AF7A-8DC28B891B43}"/>
              </a:ext>
            </a:extLst>
          </p:cNvPr>
          <p:cNvSpPr>
            <a:spLocks noGrp="1"/>
          </p:cNvSpPr>
          <p:nvPr>
            <p:ph type="body" idx="1"/>
          </p:nvPr>
        </p:nvSpPr>
        <p:spPr>
          <a:xfrm>
            <a:off x="831633" y="4589464"/>
            <a:ext cx="10512862" cy="1500187"/>
          </a:xfrm>
        </p:spPr>
        <p:txBody>
          <a:bodyPr/>
          <a:lstStyle>
            <a:lvl1pPr marL="0" indent="0">
              <a:buNone/>
              <a:defRPr sz="2399">
                <a:solidFill>
                  <a:schemeClr val="tx1">
                    <a:tint val="82000"/>
                  </a:schemeClr>
                </a:solidFill>
              </a:defRPr>
            </a:lvl1pPr>
            <a:lvl2pPr marL="457063" indent="0">
              <a:buNone/>
              <a:defRPr sz="1999">
                <a:solidFill>
                  <a:schemeClr val="tx1">
                    <a:tint val="82000"/>
                  </a:schemeClr>
                </a:solidFill>
              </a:defRPr>
            </a:lvl2pPr>
            <a:lvl3pPr marL="914126" indent="0">
              <a:buNone/>
              <a:defRPr sz="1799">
                <a:solidFill>
                  <a:schemeClr val="tx1">
                    <a:tint val="82000"/>
                  </a:schemeClr>
                </a:solidFill>
              </a:defRPr>
            </a:lvl3pPr>
            <a:lvl4pPr marL="1371189" indent="0">
              <a:buNone/>
              <a:defRPr sz="1600">
                <a:solidFill>
                  <a:schemeClr val="tx1">
                    <a:tint val="82000"/>
                  </a:schemeClr>
                </a:solidFill>
              </a:defRPr>
            </a:lvl4pPr>
            <a:lvl5pPr marL="1828251" indent="0">
              <a:buNone/>
              <a:defRPr sz="1600">
                <a:solidFill>
                  <a:schemeClr val="tx1">
                    <a:tint val="82000"/>
                  </a:schemeClr>
                </a:solidFill>
              </a:defRPr>
            </a:lvl5pPr>
            <a:lvl6pPr marL="2285314" indent="0">
              <a:buNone/>
              <a:defRPr sz="1600">
                <a:solidFill>
                  <a:schemeClr val="tx1">
                    <a:tint val="82000"/>
                  </a:schemeClr>
                </a:solidFill>
              </a:defRPr>
            </a:lvl6pPr>
            <a:lvl7pPr marL="2742377" indent="0">
              <a:buNone/>
              <a:defRPr sz="1600">
                <a:solidFill>
                  <a:schemeClr val="tx1">
                    <a:tint val="82000"/>
                  </a:schemeClr>
                </a:solidFill>
              </a:defRPr>
            </a:lvl7pPr>
            <a:lvl8pPr marL="3199440" indent="0">
              <a:buNone/>
              <a:defRPr sz="1600">
                <a:solidFill>
                  <a:schemeClr val="tx1">
                    <a:tint val="82000"/>
                  </a:schemeClr>
                </a:solidFill>
              </a:defRPr>
            </a:lvl8pPr>
            <a:lvl9pPr marL="3656503"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F369947-057F-433F-F9CD-FB009806EAF4}"/>
              </a:ext>
            </a:extLst>
          </p:cNvPr>
          <p:cNvSpPr>
            <a:spLocks noGrp="1"/>
          </p:cNvSpPr>
          <p:nvPr>
            <p:ph type="dt" sz="half" idx="10"/>
          </p:nvPr>
        </p:nvSpPr>
        <p:spPr/>
        <p:txBody>
          <a:bodyPr/>
          <a:lstStyle/>
          <a:p>
            <a:fld id="{D432B742-8A91-4116-BF2F-07267EED34E4}" type="datetimeFigureOut">
              <a:rPr lang="en-US" smtClean="0"/>
              <a:t>9/11/2024</a:t>
            </a:fld>
            <a:endParaRPr lang="en-US"/>
          </a:p>
        </p:txBody>
      </p:sp>
      <p:sp>
        <p:nvSpPr>
          <p:cNvPr id="5" name="Footer Placeholder 4">
            <a:extLst>
              <a:ext uri="{FF2B5EF4-FFF2-40B4-BE49-F238E27FC236}">
                <a16:creationId xmlns:a16="http://schemas.microsoft.com/office/drawing/2014/main" id="{568F3AA6-C379-FC18-5269-96307E02DB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1296E0-4CA9-3FF0-7D69-D3BD13A031C1}"/>
              </a:ext>
            </a:extLst>
          </p:cNvPr>
          <p:cNvSpPr>
            <a:spLocks noGrp="1"/>
          </p:cNvSpPr>
          <p:nvPr>
            <p:ph type="sldNum" sz="quarter" idx="12"/>
          </p:nvPr>
        </p:nvSpPr>
        <p:spPr/>
        <p:txBody>
          <a:bodyPr/>
          <a:lstStyle/>
          <a:p>
            <a:fld id="{681D2BA9-6E16-40C7-A0E2-B45E389192F2}" type="slidenum">
              <a:rPr lang="en-US" smtClean="0"/>
              <a:t>‹#›</a:t>
            </a:fld>
            <a:endParaRPr lang="en-US"/>
          </a:p>
        </p:txBody>
      </p:sp>
    </p:spTree>
    <p:extLst>
      <p:ext uri="{BB962C8B-B14F-4D97-AF65-F5344CB8AC3E}">
        <p14:creationId xmlns:p14="http://schemas.microsoft.com/office/powerpoint/2010/main" val="7276427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7D133-1873-4FD6-9699-9A80CF48AE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81113E-3D09-BFF4-3E2E-E5EF8F701BDE}"/>
              </a:ext>
            </a:extLst>
          </p:cNvPr>
          <p:cNvSpPr>
            <a:spLocks noGrp="1"/>
          </p:cNvSpPr>
          <p:nvPr>
            <p:ph sz="half" idx="1"/>
          </p:nvPr>
        </p:nvSpPr>
        <p:spPr>
          <a:xfrm>
            <a:off x="837982" y="1825625"/>
            <a:ext cx="518025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94ECB93-03A1-6564-E6A5-A445808BA53E}"/>
              </a:ext>
            </a:extLst>
          </p:cNvPr>
          <p:cNvSpPr>
            <a:spLocks noGrp="1"/>
          </p:cNvSpPr>
          <p:nvPr>
            <p:ph sz="half" idx="2"/>
          </p:nvPr>
        </p:nvSpPr>
        <p:spPr>
          <a:xfrm>
            <a:off x="6170592" y="1825625"/>
            <a:ext cx="518025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A138B42-3DC1-FBC9-3850-3F5B4D8ACAB9}"/>
              </a:ext>
            </a:extLst>
          </p:cNvPr>
          <p:cNvSpPr>
            <a:spLocks noGrp="1"/>
          </p:cNvSpPr>
          <p:nvPr>
            <p:ph type="dt" sz="half" idx="10"/>
          </p:nvPr>
        </p:nvSpPr>
        <p:spPr/>
        <p:txBody>
          <a:bodyPr/>
          <a:lstStyle/>
          <a:p>
            <a:fld id="{D432B742-8A91-4116-BF2F-07267EED34E4}" type="datetimeFigureOut">
              <a:rPr lang="en-US" smtClean="0"/>
              <a:t>9/11/2024</a:t>
            </a:fld>
            <a:endParaRPr lang="en-US"/>
          </a:p>
        </p:txBody>
      </p:sp>
      <p:sp>
        <p:nvSpPr>
          <p:cNvPr id="6" name="Footer Placeholder 5">
            <a:extLst>
              <a:ext uri="{FF2B5EF4-FFF2-40B4-BE49-F238E27FC236}">
                <a16:creationId xmlns:a16="http://schemas.microsoft.com/office/drawing/2014/main" id="{1835478D-2970-C07A-EE6D-9E512E0771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CD540C-AFF4-B3F2-5510-37A1158643E2}"/>
              </a:ext>
            </a:extLst>
          </p:cNvPr>
          <p:cNvSpPr>
            <a:spLocks noGrp="1"/>
          </p:cNvSpPr>
          <p:nvPr>
            <p:ph type="sldNum" sz="quarter" idx="12"/>
          </p:nvPr>
        </p:nvSpPr>
        <p:spPr/>
        <p:txBody>
          <a:bodyPr/>
          <a:lstStyle/>
          <a:p>
            <a:fld id="{681D2BA9-6E16-40C7-A0E2-B45E389192F2}" type="slidenum">
              <a:rPr lang="en-US" smtClean="0"/>
              <a:t>‹#›</a:t>
            </a:fld>
            <a:endParaRPr lang="en-US"/>
          </a:p>
        </p:txBody>
      </p:sp>
    </p:spTree>
    <p:extLst>
      <p:ext uri="{BB962C8B-B14F-4D97-AF65-F5344CB8AC3E}">
        <p14:creationId xmlns:p14="http://schemas.microsoft.com/office/powerpoint/2010/main" val="37941531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7F32E-2EDE-3361-33E2-A772C2AD047D}"/>
              </a:ext>
            </a:extLst>
          </p:cNvPr>
          <p:cNvSpPr>
            <a:spLocks noGrp="1"/>
          </p:cNvSpPr>
          <p:nvPr>
            <p:ph type="title"/>
          </p:nvPr>
        </p:nvSpPr>
        <p:spPr>
          <a:xfrm>
            <a:off x="839569" y="365126"/>
            <a:ext cx="10512862"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112DDA2-E596-0B57-EB6F-5BEC8E2680F4}"/>
              </a:ext>
            </a:extLst>
          </p:cNvPr>
          <p:cNvSpPr>
            <a:spLocks noGrp="1"/>
          </p:cNvSpPr>
          <p:nvPr>
            <p:ph type="body" idx="1"/>
          </p:nvPr>
        </p:nvSpPr>
        <p:spPr>
          <a:xfrm>
            <a:off x="839570" y="1681163"/>
            <a:ext cx="5156444"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8E9735C-BC47-5EB5-E2DC-1F81DB04DA91}"/>
              </a:ext>
            </a:extLst>
          </p:cNvPr>
          <p:cNvSpPr>
            <a:spLocks noGrp="1"/>
          </p:cNvSpPr>
          <p:nvPr>
            <p:ph sz="half" idx="2"/>
          </p:nvPr>
        </p:nvSpPr>
        <p:spPr>
          <a:xfrm>
            <a:off x="839570" y="2505075"/>
            <a:ext cx="5156444"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7550BF0-B32C-D3FD-802A-A3C6EB6A273A}"/>
              </a:ext>
            </a:extLst>
          </p:cNvPr>
          <p:cNvSpPr>
            <a:spLocks noGrp="1"/>
          </p:cNvSpPr>
          <p:nvPr>
            <p:ph type="body" sz="quarter" idx="3"/>
          </p:nvPr>
        </p:nvSpPr>
        <p:spPr>
          <a:xfrm>
            <a:off x="6170593" y="1681163"/>
            <a:ext cx="5181838"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89F9029-DCD9-36D4-A70C-4793A9D6A987}"/>
              </a:ext>
            </a:extLst>
          </p:cNvPr>
          <p:cNvSpPr>
            <a:spLocks noGrp="1"/>
          </p:cNvSpPr>
          <p:nvPr>
            <p:ph sz="quarter" idx="4"/>
          </p:nvPr>
        </p:nvSpPr>
        <p:spPr>
          <a:xfrm>
            <a:off x="6170593" y="2505075"/>
            <a:ext cx="518183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9290577-23D7-A5F9-0C92-3623EDE3C663}"/>
              </a:ext>
            </a:extLst>
          </p:cNvPr>
          <p:cNvSpPr>
            <a:spLocks noGrp="1"/>
          </p:cNvSpPr>
          <p:nvPr>
            <p:ph type="dt" sz="half" idx="10"/>
          </p:nvPr>
        </p:nvSpPr>
        <p:spPr/>
        <p:txBody>
          <a:bodyPr/>
          <a:lstStyle/>
          <a:p>
            <a:fld id="{D432B742-8A91-4116-BF2F-07267EED34E4}" type="datetimeFigureOut">
              <a:rPr lang="en-US" smtClean="0"/>
              <a:t>9/11/2024</a:t>
            </a:fld>
            <a:endParaRPr lang="en-US"/>
          </a:p>
        </p:txBody>
      </p:sp>
      <p:sp>
        <p:nvSpPr>
          <p:cNvPr id="8" name="Footer Placeholder 7">
            <a:extLst>
              <a:ext uri="{FF2B5EF4-FFF2-40B4-BE49-F238E27FC236}">
                <a16:creationId xmlns:a16="http://schemas.microsoft.com/office/drawing/2014/main" id="{68922D40-E3BA-5FFA-9E82-648E2135991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5C272B4-A283-3D26-6BE3-E8DD798FC151}"/>
              </a:ext>
            </a:extLst>
          </p:cNvPr>
          <p:cNvSpPr>
            <a:spLocks noGrp="1"/>
          </p:cNvSpPr>
          <p:nvPr>
            <p:ph type="sldNum" sz="quarter" idx="12"/>
          </p:nvPr>
        </p:nvSpPr>
        <p:spPr/>
        <p:txBody>
          <a:bodyPr/>
          <a:lstStyle/>
          <a:p>
            <a:fld id="{681D2BA9-6E16-40C7-A0E2-B45E389192F2}" type="slidenum">
              <a:rPr lang="en-US" smtClean="0"/>
              <a:t>‹#›</a:t>
            </a:fld>
            <a:endParaRPr lang="en-US"/>
          </a:p>
        </p:txBody>
      </p:sp>
    </p:spTree>
    <p:extLst>
      <p:ext uri="{BB962C8B-B14F-4D97-AF65-F5344CB8AC3E}">
        <p14:creationId xmlns:p14="http://schemas.microsoft.com/office/powerpoint/2010/main" val="16275602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BE753-B764-30AF-EB55-D34CE6CECD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82C4714-3C74-76DA-A1E7-20818FA6369A}"/>
              </a:ext>
            </a:extLst>
          </p:cNvPr>
          <p:cNvSpPr>
            <a:spLocks noGrp="1"/>
          </p:cNvSpPr>
          <p:nvPr>
            <p:ph type="dt" sz="half" idx="10"/>
          </p:nvPr>
        </p:nvSpPr>
        <p:spPr/>
        <p:txBody>
          <a:bodyPr/>
          <a:lstStyle/>
          <a:p>
            <a:fld id="{D432B742-8A91-4116-BF2F-07267EED34E4}" type="datetimeFigureOut">
              <a:rPr lang="en-US" smtClean="0"/>
              <a:t>9/11/2024</a:t>
            </a:fld>
            <a:endParaRPr lang="en-US"/>
          </a:p>
        </p:txBody>
      </p:sp>
      <p:sp>
        <p:nvSpPr>
          <p:cNvPr id="4" name="Footer Placeholder 3">
            <a:extLst>
              <a:ext uri="{FF2B5EF4-FFF2-40B4-BE49-F238E27FC236}">
                <a16:creationId xmlns:a16="http://schemas.microsoft.com/office/drawing/2014/main" id="{B98D2AEB-900A-B444-3CAA-910A8A4DEA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82B164D-2923-490E-F2EE-5E94306B3F5A}"/>
              </a:ext>
            </a:extLst>
          </p:cNvPr>
          <p:cNvSpPr>
            <a:spLocks noGrp="1"/>
          </p:cNvSpPr>
          <p:nvPr>
            <p:ph type="sldNum" sz="quarter" idx="12"/>
          </p:nvPr>
        </p:nvSpPr>
        <p:spPr/>
        <p:txBody>
          <a:bodyPr/>
          <a:lstStyle/>
          <a:p>
            <a:fld id="{681D2BA9-6E16-40C7-A0E2-B45E389192F2}" type="slidenum">
              <a:rPr lang="en-US" smtClean="0"/>
              <a:t>‹#›</a:t>
            </a:fld>
            <a:endParaRPr lang="en-US"/>
          </a:p>
        </p:txBody>
      </p:sp>
    </p:spTree>
    <p:extLst>
      <p:ext uri="{BB962C8B-B14F-4D97-AF65-F5344CB8AC3E}">
        <p14:creationId xmlns:p14="http://schemas.microsoft.com/office/powerpoint/2010/main" val="31960097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F23BD7-BB34-0276-2ACF-DAF43B71F35F}"/>
              </a:ext>
            </a:extLst>
          </p:cNvPr>
          <p:cNvSpPr>
            <a:spLocks noGrp="1"/>
          </p:cNvSpPr>
          <p:nvPr>
            <p:ph type="dt" sz="half" idx="10"/>
          </p:nvPr>
        </p:nvSpPr>
        <p:spPr/>
        <p:txBody>
          <a:bodyPr/>
          <a:lstStyle/>
          <a:p>
            <a:fld id="{D432B742-8A91-4116-BF2F-07267EED34E4}" type="datetimeFigureOut">
              <a:rPr lang="en-US" smtClean="0"/>
              <a:t>9/11/2024</a:t>
            </a:fld>
            <a:endParaRPr lang="en-US"/>
          </a:p>
        </p:txBody>
      </p:sp>
      <p:sp>
        <p:nvSpPr>
          <p:cNvPr id="3" name="Footer Placeholder 2">
            <a:extLst>
              <a:ext uri="{FF2B5EF4-FFF2-40B4-BE49-F238E27FC236}">
                <a16:creationId xmlns:a16="http://schemas.microsoft.com/office/drawing/2014/main" id="{C3C1C4DB-0FD7-875E-F601-E33A989CA3B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176E945-2731-7B68-D17C-45F1CF95CA19}"/>
              </a:ext>
            </a:extLst>
          </p:cNvPr>
          <p:cNvSpPr>
            <a:spLocks noGrp="1"/>
          </p:cNvSpPr>
          <p:nvPr>
            <p:ph type="sldNum" sz="quarter" idx="12"/>
          </p:nvPr>
        </p:nvSpPr>
        <p:spPr/>
        <p:txBody>
          <a:bodyPr/>
          <a:lstStyle/>
          <a:p>
            <a:fld id="{681D2BA9-6E16-40C7-A0E2-B45E389192F2}" type="slidenum">
              <a:rPr lang="en-US" smtClean="0"/>
              <a:t>‹#›</a:t>
            </a:fld>
            <a:endParaRPr lang="en-US"/>
          </a:p>
        </p:txBody>
      </p:sp>
    </p:spTree>
    <p:extLst>
      <p:ext uri="{BB962C8B-B14F-4D97-AF65-F5344CB8AC3E}">
        <p14:creationId xmlns:p14="http://schemas.microsoft.com/office/powerpoint/2010/main" val="14062337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BECF7-75FB-F561-9FBF-BCA2BD233B7C}"/>
              </a:ext>
            </a:extLst>
          </p:cNvPr>
          <p:cNvSpPr>
            <a:spLocks noGrp="1"/>
          </p:cNvSpPr>
          <p:nvPr>
            <p:ph type="title"/>
          </p:nvPr>
        </p:nvSpPr>
        <p:spPr>
          <a:xfrm>
            <a:off x="839570" y="457200"/>
            <a:ext cx="3931213" cy="1600200"/>
          </a:xfrm>
        </p:spPr>
        <p:txBody>
          <a:bodyPr anchor="b"/>
          <a:lstStyle>
            <a:lvl1pPr>
              <a:defRPr sz="3199"/>
            </a:lvl1pPr>
          </a:lstStyle>
          <a:p>
            <a:r>
              <a:rPr lang="en-US"/>
              <a:t>Click to edit Master title style</a:t>
            </a:r>
          </a:p>
        </p:txBody>
      </p:sp>
      <p:sp>
        <p:nvSpPr>
          <p:cNvPr id="3" name="Content Placeholder 2">
            <a:extLst>
              <a:ext uri="{FF2B5EF4-FFF2-40B4-BE49-F238E27FC236}">
                <a16:creationId xmlns:a16="http://schemas.microsoft.com/office/drawing/2014/main" id="{C3BB4981-80D3-F359-9ED3-E391C32516B0}"/>
              </a:ext>
            </a:extLst>
          </p:cNvPr>
          <p:cNvSpPr>
            <a:spLocks noGrp="1"/>
          </p:cNvSpPr>
          <p:nvPr>
            <p:ph idx="1"/>
          </p:nvPr>
        </p:nvSpPr>
        <p:spPr>
          <a:xfrm>
            <a:off x="5181838" y="987426"/>
            <a:ext cx="6170593" cy="4873625"/>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85DEF10-BE43-ED75-0B76-9CA12F057DF1}"/>
              </a:ext>
            </a:extLst>
          </p:cNvPr>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62FB79-A43B-4792-7A23-508A4A22E5FC}"/>
              </a:ext>
            </a:extLst>
          </p:cNvPr>
          <p:cNvSpPr>
            <a:spLocks noGrp="1"/>
          </p:cNvSpPr>
          <p:nvPr>
            <p:ph type="dt" sz="half" idx="10"/>
          </p:nvPr>
        </p:nvSpPr>
        <p:spPr/>
        <p:txBody>
          <a:bodyPr/>
          <a:lstStyle/>
          <a:p>
            <a:fld id="{D432B742-8A91-4116-BF2F-07267EED34E4}" type="datetimeFigureOut">
              <a:rPr lang="en-US" smtClean="0"/>
              <a:t>9/11/2024</a:t>
            </a:fld>
            <a:endParaRPr lang="en-US"/>
          </a:p>
        </p:txBody>
      </p:sp>
      <p:sp>
        <p:nvSpPr>
          <p:cNvPr id="6" name="Footer Placeholder 5">
            <a:extLst>
              <a:ext uri="{FF2B5EF4-FFF2-40B4-BE49-F238E27FC236}">
                <a16:creationId xmlns:a16="http://schemas.microsoft.com/office/drawing/2014/main" id="{66ABB3C9-8679-DBF4-718F-5BAFBBBD0C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E13E75-0D47-2AA6-978D-81D6FF4D2374}"/>
              </a:ext>
            </a:extLst>
          </p:cNvPr>
          <p:cNvSpPr>
            <a:spLocks noGrp="1"/>
          </p:cNvSpPr>
          <p:nvPr>
            <p:ph type="sldNum" sz="quarter" idx="12"/>
          </p:nvPr>
        </p:nvSpPr>
        <p:spPr/>
        <p:txBody>
          <a:bodyPr/>
          <a:lstStyle/>
          <a:p>
            <a:fld id="{681D2BA9-6E16-40C7-A0E2-B45E389192F2}" type="slidenum">
              <a:rPr lang="en-US" smtClean="0"/>
              <a:t>‹#›</a:t>
            </a:fld>
            <a:endParaRPr lang="en-US"/>
          </a:p>
        </p:txBody>
      </p:sp>
    </p:spTree>
    <p:extLst>
      <p:ext uri="{BB962C8B-B14F-4D97-AF65-F5344CB8AC3E}">
        <p14:creationId xmlns:p14="http://schemas.microsoft.com/office/powerpoint/2010/main" val="2309920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8B5A30F4-0B4E-4E4B-BC36-C30CD13F4E17}" type="datetimeFigureOut">
              <a:rPr lang="en-US"/>
              <a:t>9/11/2024</a:t>
            </a:fld>
            <a:endParaRPr dirty="0"/>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A60BA0E-20D0-4E7C-B286-26C960A6788F}" type="slidenum">
              <a:rPr/>
              <a:t>‹#›</a:t>
            </a:fld>
            <a:endParaRPr/>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F2599-8BEE-B9B9-2874-34B59D1C01B9}"/>
              </a:ext>
            </a:extLst>
          </p:cNvPr>
          <p:cNvSpPr>
            <a:spLocks noGrp="1"/>
          </p:cNvSpPr>
          <p:nvPr>
            <p:ph type="title"/>
          </p:nvPr>
        </p:nvSpPr>
        <p:spPr>
          <a:xfrm>
            <a:off x="839570" y="457200"/>
            <a:ext cx="3931213" cy="1600200"/>
          </a:xfrm>
        </p:spPr>
        <p:txBody>
          <a:bodyPr anchor="b"/>
          <a:lstStyle>
            <a:lvl1pPr>
              <a:defRPr sz="3199"/>
            </a:lvl1pPr>
          </a:lstStyle>
          <a:p>
            <a:r>
              <a:rPr lang="en-US"/>
              <a:t>Click to edit Master title style</a:t>
            </a:r>
          </a:p>
        </p:txBody>
      </p:sp>
      <p:sp>
        <p:nvSpPr>
          <p:cNvPr id="3" name="Picture Placeholder 2">
            <a:extLst>
              <a:ext uri="{FF2B5EF4-FFF2-40B4-BE49-F238E27FC236}">
                <a16:creationId xmlns:a16="http://schemas.microsoft.com/office/drawing/2014/main" id="{7D6F97CC-51AE-CD08-A3B8-99EEC38FF2F2}"/>
              </a:ext>
            </a:extLst>
          </p:cNvPr>
          <p:cNvSpPr>
            <a:spLocks noGrp="1"/>
          </p:cNvSpPr>
          <p:nvPr>
            <p:ph type="pic" idx="1"/>
          </p:nvPr>
        </p:nvSpPr>
        <p:spPr>
          <a:xfrm>
            <a:off x="5181838" y="987426"/>
            <a:ext cx="6170593" cy="4873625"/>
          </a:xfr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endParaRPr lang="en-US"/>
          </a:p>
        </p:txBody>
      </p:sp>
      <p:sp>
        <p:nvSpPr>
          <p:cNvPr id="4" name="Text Placeholder 3">
            <a:extLst>
              <a:ext uri="{FF2B5EF4-FFF2-40B4-BE49-F238E27FC236}">
                <a16:creationId xmlns:a16="http://schemas.microsoft.com/office/drawing/2014/main" id="{D0591FDB-A723-687F-898D-5CBC32B109C9}"/>
              </a:ext>
            </a:extLst>
          </p:cNvPr>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40FEC7-5A69-10A7-F430-5A85D81F7D4D}"/>
              </a:ext>
            </a:extLst>
          </p:cNvPr>
          <p:cNvSpPr>
            <a:spLocks noGrp="1"/>
          </p:cNvSpPr>
          <p:nvPr>
            <p:ph type="dt" sz="half" idx="10"/>
          </p:nvPr>
        </p:nvSpPr>
        <p:spPr/>
        <p:txBody>
          <a:bodyPr/>
          <a:lstStyle/>
          <a:p>
            <a:fld id="{D432B742-8A91-4116-BF2F-07267EED34E4}" type="datetimeFigureOut">
              <a:rPr lang="en-US" smtClean="0"/>
              <a:t>9/11/2024</a:t>
            </a:fld>
            <a:endParaRPr lang="en-US"/>
          </a:p>
        </p:txBody>
      </p:sp>
      <p:sp>
        <p:nvSpPr>
          <p:cNvPr id="6" name="Footer Placeholder 5">
            <a:extLst>
              <a:ext uri="{FF2B5EF4-FFF2-40B4-BE49-F238E27FC236}">
                <a16:creationId xmlns:a16="http://schemas.microsoft.com/office/drawing/2014/main" id="{F2119921-4470-3AB5-E893-D7A4E3BD7E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6F3DD9-3A9E-AB65-9028-EC1CCC5F1390}"/>
              </a:ext>
            </a:extLst>
          </p:cNvPr>
          <p:cNvSpPr>
            <a:spLocks noGrp="1"/>
          </p:cNvSpPr>
          <p:nvPr>
            <p:ph type="sldNum" sz="quarter" idx="12"/>
          </p:nvPr>
        </p:nvSpPr>
        <p:spPr/>
        <p:txBody>
          <a:bodyPr/>
          <a:lstStyle/>
          <a:p>
            <a:fld id="{681D2BA9-6E16-40C7-A0E2-B45E389192F2}" type="slidenum">
              <a:rPr lang="en-US" smtClean="0"/>
              <a:t>‹#›</a:t>
            </a:fld>
            <a:endParaRPr lang="en-US"/>
          </a:p>
        </p:txBody>
      </p:sp>
    </p:spTree>
    <p:extLst>
      <p:ext uri="{BB962C8B-B14F-4D97-AF65-F5344CB8AC3E}">
        <p14:creationId xmlns:p14="http://schemas.microsoft.com/office/powerpoint/2010/main" val="7267449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233CD-402A-08D2-C85E-9B748681CE2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604BD85-4429-EDF5-5878-1BF7C6A9C7C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A56EB0-5552-DEF1-5176-A8C3C94E91B0}"/>
              </a:ext>
            </a:extLst>
          </p:cNvPr>
          <p:cNvSpPr>
            <a:spLocks noGrp="1"/>
          </p:cNvSpPr>
          <p:nvPr>
            <p:ph type="dt" sz="half" idx="10"/>
          </p:nvPr>
        </p:nvSpPr>
        <p:spPr/>
        <p:txBody>
          <a:bodyPr/>
          <a:lstStyle/>
          <a:p>
            <a:fld id="{D432B742-8A91-4116-BF2F-07267EED34E4}" type="datetimeFigureOut">
              <a:rPr lang="en-US" smtClean="0"/>
              <a:t>9/11/2024</a:t>
            </a:fld>
            <a:endParaRPr lang="en-US"/>
          </a:p>
        </p:txBody>
      </p:sp>
      <p:sp>
        <p:nvSpPr>
          <p:cNvPr id="5" name="Footer Placeholder 4">
            <a:extLst>
              <a:ext uri="{FF2B5EF4-FFF2-40B4-BE49-F238E27FC236}">
                <a16:creationId xmlns:a16="http://schemas.microsoft.com/office/drawing/2014/main" id="{863D7304-DFDD-81E0-A43F-60FB8BA993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919BEA-BFE6-3938-26E8-25CF721EBC56}"/>
              </a:ext>
            </a:extLst>
          </p:cNvPr>
          <p:cNvSpPr>
            <a:spLocks noGrp="1"/>
          </p:cNvSpPr>
          <p:nvPr>
            <p:ph type="sldNum" sz="quarter" idx="12"/>
          </p:nvPr>
        </p:nvSpPr>
        <p:spPr/>
        <p:txBody>
          <a:bodyPr/>
          <a:lstStyle/>
          <a:p>
            <a:fld id="{681D2BA9-6E16-40C7-A0E2-B45E389192F2}" type="slidenum">
              <a:rPr lang="en-US" smtClean="0"/>
              <a:t>‹#›</a:t>
            </a:fld>
            <a:endParaRPr lang="en-US"/>
          </a:p>
        </p:txBody>
      </p:sp>
    </p:spTree>
    <p:extLst>
      <p:ext uri="{BB962C8B-B14F-4D97-AF65-F5344CB8AC3E}">
        <p14:creationId xmlns:p14="http://schemas.microsoft.com/office/powerpoint/2010/main" val="25860776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1E7541-C57A-5DCB-1162-93F4A26BFC78}"/>
              </a:ext>
            </a:extLst>
          </p:cNvPr>
          <p:cNvSpPr>
            <a:spLocks noGrp="1"/>
          </p:cNvSpPr>
          <p:nvPr>
            <p:ph type="title" orient="vert"/>
          </p:nvPr>
        </p:nvSpPr>
        <p:spPr>
          <a:xfrm>
            <a:off x="8722628" y="365125"/>
            <a:ext cx="262821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C581057-8A98-4C15-C427-BF314E56E521}"/>
              </a:ext>
            </a:extLst>
          </p:cNvPr>
          <p:cNvSpPr>
            <a:spLocks noGrp="1"/>
          </p:cNvSpPr>
          <p:nvPr>
            <p:ph type="body" orient="vert" idx="1"/>
          </p:nvPr>
        </p:nvSpPr>
        <p:spPr>
          <a:xfrm>
            <a:off x="837982" y="365125"/>
            <a:ext cx="7732286"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0DB564-E2B1-59A9-AC3F-63BA3C2D3B01}"/>
              </a:ext>
            </a:extLst>
          </p:cNvPr>
          <p:cNvSpPr>
            <a:spLocks noGrp="1"/>
          </p:cNvSpPr>
          <p:nvPr>
            <p:ph type="dt" sz="half" idx="10"/>
          </p:nvPr>
        </p:nvSpPr>
        <p:spPr/>
        <p:txBody>
          <a:bodyPr/>
          <a:lstStyle/>
          <a:p>
            <a:fld id="{D432B742-8A91-4116-BF2F-07267EED34E4}" type="datetimeFigureOut">
              <a:rPr lang="en-US" smtClean="0"/>
              <a:t>9/11/2024</a:t>
            </a:fld>
            <a:endParaRPr lang="en-US"/>
          </a:p>
        </p:txBody>
      </p:sp>
      <p:sp>
        <p:nvSpPr>
          <p:cNvPr id="5" name="Footer Placeholder 4">
            <a:extLst>
              <a:ext uri="{FF2B5EF4-FFF2-40B4-BE49-F238E27FC236}">
                <a16:creationId xmlns:a16="http://schemas.microsoft.com/office/drawing/2014/main" id="{5A39AB54-C66D-45AB-3C52-9E71867F01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C99EC2-23AE-10F3-91EB-9D72EA6E8F4D}"/>
              </a:ext>
            </a:extLst>
          </p:cNvPr>
          <p:cNvSpPr>
            <a:spLocks noGrp="1"/>
          </p:cNvSpPr>
          <p:nvPr>
            <p:ph type="sldNum" sz="quarter" idx="12"/>
          </p:nvPr>
        </p:nvSpPr>
        <p:spPr/>
        <p:txBody>
          <a:bodyPr/>
          <a:lstStyle/>
          <a:p>
            <a:fld id="{681D2BA9-6E16-40C7-A0E2-B45E389192F2}" type="slidenum">
              <a:rPr lang="en-US" smtClean="0"/>
              <a:t>‹#›</a:t>
            </a:fld>
            <a:endParaRPr lang="en-US"/>
          </a:p>
        </p:txBody>
      </p:sp>
    </p:spTree>
    <p:extLst>
      <p:ext uri="{BB962C8B-B14F-4D97-AF65-F5344CB8AC3E}">
        <p14:creationId xmlns:p14="http://schemas.microsoft.com/office/powerpoint/2010/main" val="603584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2589" y="4445000"/>
            <a:ext cx="7008574" cy="1930400"/>
          </a:xfrm>
        </p:spPr>
        <p:txBody>
          <a:bodyPr anchor="t">
            <a:normAutofit/>
          </a:bodyPr>
          <a:lstStyle>
            <a:lvl1pPr algn="l">
              <a:defRPr sz="5400" b="0" cap="none" baseline="0"/>
            </a:lvl1pPr>
          </a:lstStyle>
          <a:p>
            <a:r>
              <a:rPr lang="en-US"/>
              <a:t>Click to edit Master title style</a:t>
            </a:r>
            <a:endParaRPr dirty="0"/>
          </a:p>
        </p:txBody>
      </p:sp>
      <p:sp>
        <p:nvSpPr>
          <p:cNvPr id="3" name="Text Placeholder 2"/>
          <p:cNvSpPr>
            <a:spLocks noGrp="1"/>
          </p:cNvSpPr>
          <p:nvPr>
            <p:ph type="body" idx="1"/>
          </p:nvPr>
        </p:nvSpPr>
        <p:spPr>
          <a:xfrm>
            <a:off x="812589" y="3124200"/>
            <a:ext cx="7008574" cy="1296987"/>
          </a:xfrm>
        </p:spPr>
        <p:txBody>
          <a:bodyPr anchor="b">
            <a:normAutofit/>
          </a:bodyPr>
          <a:lstStyle>
            <a:lvl1pPr marL="0" indent="0">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1706581" indent="0">
              <a:buNone/>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2DD204D1-F9BD-4643-8480-6EA41EB484F1}" type="datetimeFigureOut">
              <a:rPr lang="en-US"/>
              <a:t>9/11/2024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2DD204D1-F9BD-4643-8480-6EA41EB484F1}" type="datetimeFigureOut">
              <a:rPr lang="en-US"/>
              <a:t>9/11/2024</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2DD204D1-F9BD-4643-8480-6EA41EB484F1}" type="datetimeFigureOut">
              <a:rPr lang="en-US"/>
              <a:t>9/11/2024</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D204D1-F9BD-4643-8480-6EA41EB484F1}" type="datetimeFigureOut">
              <a:rPr lang="en-US"/>
              <a:t>9/11/2024</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304721" y="1701800"/>
            <a:ext cx="3351927" cy="2844800"/>
          </a:xfrm>
        </p:spPr>
        <p:txBody>
          <a:bodyPr anchor="b">
            <a:normAutofit/>
          </a:bodyPr>
          <a:lstStyle>
            <a:lvl1pPr algn="l">
              <a:defRPr sz="2000" b="1"/>
            </a:lvl1pPr>
          </a:lstStyle>
          <a:p>
            <a:r>
              <a:rPr lang="en-US"/>
              <a:t>Click to edit Master title style</a:t>
            </a:r>
            <a:endParaRPr/>
          </a:p>
        </p:txBody>
      </p:sp>
      <p:sp>
        <p:nvSpPr>
          <p:cNvPr id="4" name="Text Placeholder 3"/>
          <p:cNvSpPr>
            <a:spLocks noGrp="1"/>
          </p:cNvSpPr>
          <p:nvPr>
            <p:ph type="body" sz="half" idx="2"/>
          </p:nvPr>
        </p:nvSpPr>
        <p:spPr>
          <a:xfrm>
            <a:off x="304721"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3" name="Content Placeholder 2"/>
          <p:cNvSpPr>
            <a:spLocks noGrp="1"/>
          </p:cNvSpPr>
          <p:nvPr>
            <p:ph idx="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126BF754-515F-40B9-8D24-D54D5825B3D0}" type="datetimeFigureOut">
              <a:rPr lang="en-US"/>
              <a:t>9/11/2024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126BF754-515F-40B9-8D24-D54D5825B3D0}" type="datetimeFigureOut">
              <a:rPr lang="en-US"/>
              <a:t>9/11/2024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a:t>Click to edit Master title style</a:t>
            </a:r>
            <a:endParaRPr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baseline="0">
                <a:solidFill>
                  <a:schemeClr val="tx2">
                    <a:lumMod val="65000"/>
                    <a:lumOff val="35000"/>
                  </a:schemeClr>
                </a:solidFill>
              </a:defRPr>
            </a:lvl1pPr>
          </a:lstStyle>
          <a:p>
            <a:fld id="{2DD204D1-F9BD-4643-8480-6EA41EB484F1}" type="datetimeFigureOut">
              <a:rPr lang="en-US" smtClean="0"/>
              <a:pPr/>
              <a:t>9/11/2024</a:t>
            </a:fld>
            <a:endParaRPr lang="en-US"/>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baseline="0">
                <a:solidFill>
                  <a:schemeClr val="tx2">
                    <a:lumMod val="65000"/>
                    <a:lumOff val="35000"/>
                  </a:schemeClr>
                </a:solidFill>
              </a:defRPr>
            </a:lvl1pPr>
          </a:lstStyle>
          <a:p>
            <a:endParaRPr lang="en-US"/>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baseline="0">
                <a:solidFill>
                  <a:schemeClr val="tx2">
                    <a:lumMod val="65000"/>
                    <a:lumOff val="35000"/>
                  </a:schemeClr>
                </a:solidFill>
              </a:defRPr>
            </a:lvl1pPr>
          </a:lstStyle>
          <a:p>
            <a:fld id="{EB37DED6-D4C7-42EE-AB49-D2E39E64FDE4}" type="slidenum">
              <a:rPr lang="en-US" smtClean="0"/>
              <a:pPr/>
              <a:t>‹#›</a:t>
            </a:fld>
            <a:endParaRPr lang="en-US"/>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86D6AE-B967-DC35-D815-01F71B3C6418}"/>
              </a:ext>
            </a:extLst>
          </p:cNvPr>
          <p:cNvSpPr>
            <a:spLocks noGrp="1"/>
          </p:cNvSpPr>
          <p:nvPr>
            <p:ph type="title"/>
          </p:nvPr>
        </p:nvSpPr>
        <p:spPr>
          <a:xfrm>
            <a:off x="837982" y="365126"/>
            <a:ext cx="10512862"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65C3733-9152-D81D-7BF7-9E380ABE75F3}"/>
              </a:ext>
            </a:extLst>
          </p:cNvPr>
          <p:cNvSpPr>
            <a:spLocks noGrp="1"/>
          </p:cNvSpPr>
          <p:nvPr>
            <p:ph type="body" idx="1"/>
          </p:nvPr>
        </p:nvSpPr>
        <p:spPr>
          <a:xfrm>
            <a:off x="837982" y="1825625"/>
            <a:ext cx="10512862"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D5AA96-F41E-BA35-8B6A-C64C8E9978C3}"/>
              </a:ext>
            </a:extLst>
          </p:cNvPr>
          <p:cNvSpPr>
            <a:spLocks noGrp="1"/>
          </p:cNvSpPr>
          <p:nvPr>
            <p:ph type="dt" sz="half" idx="2"/>
          </p:nvPr>
        </p:nvSpPr>
        <p:spPr>
          <a:xfrm>
            <a:off x="837982" y="6356351"/>
            <a:ext cx="2742486"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432B742-8A91-4116-BF2F-07267EED34E4}" type="datetimeFigureOut">
              <a:rPr lang="en-US" smtClean="0"/>
              <a:t>9/11/2024</a:t>
            </a:fld>
            <a:endParaRPr lang="en-US"/>
          </a:p>
        </p:txBody>
      </p:sp>
      <p:sp>
        <p:nvSpPr>
          <p:cNvPr id="5" name="Footer Placeholder 4">
            <a:extLst>
              <a:ext uri="{FF2B5EF4-FFF2-40B4-BE49-F238E27FC236}">
                <a16:creationId xmlns:a16="http://schemas.microsoft.com/office/drawing/2014/main" id="{ABC6E816-056E-08D0-A48E-4B0F299B58CF}"/>
              </a:ext>
            </a:extLst>
          </p:cNvPr>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0A60614-0E1C-0C87-BAD8-35E88C22D732}"/>
              </a:ext>
            </a:extLst>
          </p:cNvPr>
          <p:cNvSpPr>
            <a:spLocks noGrp="1"/>
          </p:cNvSpPr>
          <p:nvPr>
            <p:ph type="sldNum" sz="quarter" idx="4"/>
          </p:nvPr>
        </p:nvSpPr>
        <p:spPr>
          <a:xfrm>
            <a:off x="8608357" y="6356351"/>
            <a:ext cx="2742486"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81D2BA9-6E16-40C7-A0E2-B45E389192F2}" type="slidenum">
              <a:rPr lang="en-US" smtClean="0"/>
              <a:t>‹#›</a:t>
            </a:fld>
            <a:endParaRPr lang="en-US"/>
          </a:p>
        </p:txBody>
      </p:sp>
    </p:spTree>
    <p:extLst>
      <p:ext uri="{BB962C8B-B14F-4D97-AF65-F5344CB8AC3E}">
        <p14:creationId xmlns:p14="http://schemas.microsoft.com/office/powerpoint/2010/main" val="3497903963"/>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mastmedical.org/"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api.dadeschools.net/wmsfiles/61/pdfs/6996.pdf"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hyperlink" Target="https://api.dadeschools.net/WMSFiles/125/Compliance/Title%20I%20Administration%20Procedures%20Manual/2023-2024%20Title%20I%20Administration%20Procedures%20Manual.pdf"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hyperlink" Target="http://www.mastmedical.org/"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18.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title1.dadeschools.net/#!/"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21025" y="454025"/>
            <a:ext cx="9067800" cy="3298825"/>
          </a:xfrm>
        </p:spPr>
        <p:txBody>
          <a:bodyPr>
            <a:noAutofit/>
          </a:bodyPr>
          <a:lstStyle/>
          <a:p>
            <a:pPr algn="ctr"/>
            <a:r>
              <a:rPr lang="en-US" sz="4500" b="1" dirty="0">
                <a:solidFill>
                  <a:srgbClr val="002060"/>
                </a:solidFill>
                <a:latin typeface="Arial" panose="020B0604020202020204" pitchFamily="34" charset="0"/>
                <a:cs typeface="Arial" panose="020B0604020202020204" pitchFamily="34" charset="0"/>
              </a:rPr>
              <a:t>Welcome to The </a:t>
            </a:r>
            <a:br>
              <a:rPr lang="en-US" sz="4500" b="1" dirty="0">
                <a:solidFill>
                  <a:srgbClr val="002060"/>
                </a:solidFill>
                <a:latin typeface="Arial" panose="020B0604020202020204" pitchFamily="34" charset="0"/>
                <a:cs typeface="Arial" panose="020B0604020202020204" pitchFamily="34" charset="0"/>
              </a:rPr>
            </a:br>
            <a:r>
              <a:rPr lang="en-US" sz="4500" b="1" dirty="0">
                <a:solidFill>
                  <a:srgbClr val="002060"/>
                </a:solidFill>
                <a:latin typeface="Arial" panose="020B0604020202020204" pitchFamily="34" charset="0"/>
                <a:cs typeface="Arial" panose="020B0604020202020204" pitchFamily="34" charset="0"/>
              </a:rPr>
              <a:t>2024-2025</a:t>
            </a:r>
            <a:br>
              <a:rPr lang="en-US" sz="4500" b="1" dirty="0">
                <a:solidFill>
                  <a:srgbClr val="002060"/>
                </a:solidFill>
                <a:latin typeface="Arial" panose="020B0604020202020204" pitchFamily="34" charset="0"/>
                <a:cs typeface="Arial" panose="020B0604020202020204" pitchFamily="34" charset="0"/>
              </a:rPr>
            </a:br>
            <a:r>
              <a:rPr lang="en-US" sz="4500" b="1" dirty="0">
                <a:solidFill>
                  <a:srgbClr val="002060"/>
                </a:solidFill>
                <a:latin typeface="Arial" panose="020B0604020202020204" pitchFamily="34" charset="0"/>
                <a:cs typeface="Arial" panose="020B0604020202020204" pitchFamily="34" charset="0"/>
              </a:rPr>
              <a:t>Annual Parent Meeting About the Benefits of the Title I Schoolwide Program</a:t>
            </a:r>
          </a:p>
        </p:txBody>
      </p:sp>
      <p:sp>
        <p:nvSpPr>
          <p:cNvPr id="3" name="Subtitle 2"/>
          <p:cNvSpPr>
            <a:spLocks noGrp="1"/>
          </p:cNvSpPr>
          <p:nvPr>
            <p:ph type="subTitle" idx="1"/>
          </p:nvPr>
        </p:nvSpPr>
        <p:spPr>
          <a:xfrm>
            <a:off x="3275013" y="3962400"/>
            <a:ext cx="8778406" cy="2544580"/>
          </a:xfrm>
        </p:spPr>
        <p:txBody>
          <a:bodyPr>
            <a:noAutofit/>
          </a:bodyPr>
          <a:lstStyle/>
          <a:p>
            <a:r>
              <a:rPr lang="en-US" sz="2500" b="1" dirty="0">
                <a:solidFill>
                  <a:srgbClr val="00153E"/>
                </a:solidFill>
                <a:latin typeface="Arial" panose="020B0604020202020204" pitchFamily="34" charset="0"/>
                <a:cs typeface="Arial" panose="020B0604020202020204" pitchFamily="34" charset="0"/>
              </a:rPr>
              <a:t>MEDICAL ACADEMY FOR SCIENCE ANDTECHNOLOGY M.A.S.T. @ Homestead</a:t>
            </a:r>
          </a:p>
          <a:p>
            <a:pPr algn="ctr"/>
            <a:r>
              <a:rPr lang="en-US" sz="2500" b="1" dirty="0">
                <a:solidFill>
                  <a:srgbClr val="00153E"/>
                </a:solidFill>
                <a:latin typeface="Arial" panose="020B0604020202020204" pitchFamily="34" charset="0"/>
                <a:cs typeface="Arial" panose="020B0604020202020204" pitchFamily="34" charset="0"/>
              </a:rPr>
              <a:t>September 11, 2024</a:t>
            </a:r>
          </a:p>
          <a:p>
            <a:pPr algn="ctr"/>
            <a:r>
              <a:rPr lang="en-US" sz="2500" b="1" dirty="0">
                <a:solidFill>
                  <a:srgbClr val="00153E"/>
                </a:solidFill>
                <a:latin typeface="Arial" panose="020B0604020202020204" pitchFamily="34" charset="0"/>
                <a:cs typeface="Arial" panose="020B0604020202020204" pitchFamily="34" charset="0"/>
              </a:rPr>
              <a:t>5:00pm</a:t>
            </a:r>
          </a:p>
          <a:p>
            <a:pPr algn="ctr"/>
            <a:r>
              <a:rPr lang="en-US" sz="2500" b="1" dirty="0">
                <a:solidFill>
                  <a:srgbClr val="00153E"/>
                </a:solidFill>
                <a:latin typeface="Arial" panose="020B0604020202020204" pitchFamily="34" charset="0"/>
                <a:cs typeface="Arial" panose="020B0604020202020204" pitchFamily="34" charset="0"/>
              </a:rPr>
              <a:t>Cafeteria </a:t>
            </a:r>
          </a:p>
          <a:p>
            <a:pPr algn="ctr"/>
            <a:r>
              <a:rPr lang="en-US" sz="2500" b="1" dirty="0">
                <a:solidFill>
                  <a:srgbClr val="00153E"/>
                </a:solidFill>
                <a:latin typeface="Arial" panose="020B0604020202020204" pitchFamily="34" charset="0"/>
                <a:cs typeface="Arial" panose="020B0604020202020204" pitchFamily="34" charset="0"/>
              </a:rPr>
              <a:t>Jean Rachelle Baril </a:t>
            </a:r>
          </a:p>
        </p:txBody>
      </p:sp>
      <p:pic>
        <p:nvPicPr>
          <p:cNvPr id="6" name="Picture 5">
            <a:extLst>
              <a:ext uri="{FF2B5EF4-FFF2-40B4-BE49-F238E27FC236}">
                <a16:creationId xmlns:a16="http://schemas.microsoft.com/office/drawing/2014/main" id="{57C3F895-7C44-ED1B-3F80-A46E0F94B680}"/>
              </a:ext>
            </a:extLst>
          </p:cNvPr>
          <p:cNvPicPr>
            <a:picLocks noChangeAspect="1"/>
          </p:cNvPicPr>
          <p:nvPr/>
        </p:nvPicPr>
        <p:blipFill>
          <a:blip r:embed="rId3"/>
          <a:stretch>
            <a:fillRect/>
          </a:stretch>
        </p:blipFill>
        <p:spPr>
          <a:xfrm>
            <a:off x="8609012" y="5860868"/>
            <a:ext cx="1831398" cy="920932"/>
          </a:xfrm>
          <a:prstGeom prst="rect">
            <a:avLst/>
          </a:prstGeom>
        </p:spPr>
      </p:pic>
      <p:pic>
        <p:nvPicPr>
          <p:cNvPr id="7" name="Picture 6">
            <a:extLst>
              <a:ext uri="{FF2B5EF4-FFF2-40B4-BE49-F238E27FC236}">
                <a16:creationId xmlns:a16="http://schemas.microsoft.com/office/drawing/2014/main" id="{D4CE32D0-F457-F21E-1206-780846DB4683}"/>
              </a:ext>
            </a:extLst>
          </p:cNvPr>
          <p:cNvPicPr>
            <a:picLocks noChangeAspect="1"/>
          </p:cNvPicPr>
          <p:nvPr/>
        </p:nvPicPr>
        <p:blipFill>
          <a:blip r:embed="rId4"/>
          <a:stretch>
            <a:fillRect/>
          </a:stretch>
        </p:blipFill>
        <p:spPr>
          <a:xfrm>
            <a:off x="10133012" y="5915574"/>
            <a:ext cx="1920407" cy="866226"/>
          </a:xfrm>
          <a:prstGeom prst="rect">
            <a:avLst/>
          </a:prstGeom>
        </p:spPr>
      </p:pic>
    </p:spTree>
    <p:extLst>
      <p:ext uri="{BB962C8B-B14F-4D97-AF65-F5344CB8AC3E}">
        <p14:creationId xmlns:p14="http://schemas.microsoft.com/office/powerpoint/2010/main" val="365034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1117309" y="1701800"/>
            <a:ext cx="10157354" cy="1041400"/>
          </a:xfrm>
        </p:spPr>
        <p:txBody>
          <a:bodyPr>
            <a:normAutofit/>
          </a:bodyPr>
          <a:lstStyle/>
          <a:p>
            <a:pPr>
              <a:buFont typeface="Wingdings" panose="05000000000000000000" pitchFamily="2" charset="2"/>
              <a:buChar char="Ø"/>
            </a:pPr>
            <a:r>
              <a:rPr kumimoji="0" lang="en-US" altLang="en-US" sz="2500" b="1" i="0" u="none" strike="noStrike" kern="0" cap="none" spc="0" normalizeH="0" baseline="0" noProof="0" dirty="0">
                <a:ln>
                  <a:noFill/>
                </a:ln>
                <a:solidFill>
                  <a:srgbClr val="00153E"/>
                </a:solidFill>
                <a:effectLst/>
                <a:uLnTx/>
                <a:uFillTx/>
                <a:latin typeface="Arial" charset="0"/>
                <a:ea typeface="Arial" charset="0"/>
                <a:cs typeface="Arial" charset="0"/>
              </a:rPr>
              <a:t>What other federal programs are offered at our school?</a:t>
            </a:r>
          </a:p>
          <a:p>
            <a:endParaRPr lang="en-US" sz="2500" b="1" dirty="0">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426645" lvl="1" indent="0">
              <a:buNone/>
            </a:pPr>
            <a:endParaRPr lang="en-US" dirty="0"/>
          </a:p>
        </p:txBody>
      </p:sp>
      <p:sp>
        <p:nvSpPr>
          <p:cNvPr id="4" name="Slide Number Placeholder 3">
            <a:extLst>
              <a:ext uri="{FF2B5EF4-FFF2-40B4-BE49-F238E27FC236}">
                <a16:creationId xmlns:a16="http://schemas.microsoft.com/office/drawing/2014/main" id="{4E5D9781-BD58-90E1-1F64-9435573BB19C}"/>
              </a:ext>
            </a:extLst>
          </p:cNvPr>
          <p:cNvSpPr>
            <a:spLocks noGrp="1"/>
          </p:cNvSpPr>
          <p:nvPr>
            <p:ph type="sldNum" sz="quarter" idx="12"/>
          </p:nvPr>
        </p:nvSpPr>
        <p:spPr/>
        <p:txBody>
          <a:bodyPr/>
          <a:lstStyle/>
          <a:p>
            <a:fld id="{DA60BA0E-20D0-4E7C-B286-26C960A6788F}" type="slidenum">
              <a:rPr lang="en-US" smtClean="0"/>
              <a:t>10</a:t>
            </a:fld>
            <a:endParaRPr lang="en-US"/>
          </a:p>
        </p:txBody>
      </p:sp>
      <p:sp>
        <p:nvSpPr>
          <p:cNvPr id="7" name="Title 12">
            <a:extLst>
              <a:ext uri="{FF2B5EF4-FFF2-40B4-BE49-F238E27FC236}">
                <a16:creationId xmlns:a16="http://schemas.microsoft.com/office/drawing/2014/main" id="{9BF6F0DE-5826-6098-234A-3F8A064A6BEA}"/>
              </a:ext>
            </a:extLst>
          </p:cNvPr>
          <p:cNvSpPr>
            <a:spLocks noGrp="1"/>
          </p:cNvSpPr>
          <p:nvPr>
            <p:ph type="title"/>
          </p:nvPr>
        </p:nvSpPr>
        <p:spPr>
          <a:xfrm>
            <a:off x="1117309" y="76200"/>
            <a:ext cx="10157354" cy="1397000"/>
          </a:xfrm>
        </p:spPr>
        <p:txBody>
          <a:bodyPr>
            <a:noAutofit/>
          </a:bodyPr>
          <a:lstStyle/>
          <a:p>
            <a:pPr algn="ctr"/>
            <a:r>
              <a:rPr lang="en-US" sz="4500" b="1" dirty="0">
                <a:solidFill>
                  <a:srgbClr val="0070C0"/>
                </a:solidFill>
                <a:latin typeface="Arial" panose="020B0604020202020204" pitchFamily="34" charset="0"/>
                <a:cs typeface="Arial" panose="020B0604020202020204" pitchFamily="34" charset="0"/>
              </a:rPr>
              <a:t>Coordination with other Federal  </a:t>
            </a:r>
            <a:br>
              <a:rPr lang="en-US" sz="4500" b="1" dirty="0">
                <a:solidFill>
                  <a:srgbClr val="0070C0"/>
                </a:solidFill>
                <a:latin typeface="Arial" panose="020B0604020202020204" pitchFamily="34" charset="0"/>
                <a:cs typeface="Arial" panose="020B0604020202020204" pitchFamily="34" charset="0"/>
              </a:rPr>
            </a:br>
            <a:r>
              <a:rPr lang="en-US" sz="4500" b="1" dirty="0">
                <a:solidFill>
                  <a:srgbClr val="0070C0"/>
                </a:solidFill>
                <a:latin typeface="Arial" panose="020B0604020202020204" pitchFamily="34" charset="0"/>
                <a:cs typeface="Arial" panose="020B0604020202020204" pitchFamily="34" charset="0"/>
              </a:rPr>
              <a:t>    Programs</a:t>
            </a:r>
          </a:p>
        </p:txBody>
      </p:sp>
      <p:graphicFrame>
        <p:nvGraphicFramePr>
          <p:cNvPr id="9" name="Content Placeholder 2">
            <a:extLst>
              <a:ext uri="{FF2B5EF4-FFF2-40B4-BE49-F238E27FC236}">
                <a16:creationId xmlns:a16="http://schemas.microsoft.com/office/drawing/2014/main" id="{8859C8F5-3BBE-E514-36B5-CD72EC57BFEA}"/>
              </a:ext>
            </a:extLst>
          </p:cNvPr>
          <p:cNvGraphicFramePr>
            <a:graphicFrameLocks/>
          </p:cNvGraphicFramePr>
          <p:nvPr>
            <p:extLst>
              <p:ext uri="{D42A27DB-BD31-4B8C-83A1-F6EECF244321}">
                <p14:modId xmlns:p14="http://schemas.microsoft.com/office/powerpoint/2010/main" val="876344608"/>
              </p:ext>
            </p:extLst>
          </p:nvPr>
        </p:nvGraphicFramePr>
        <p:xfrm>
          <a:off x="2578696" y="2304734"/>
          <a:ext cx="6505303" cy="33069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9">
            <a:extLst>
              <a:ext uri="{FF2B5EF4-FFF2-40B4-BE49-F238E27FC236}">
                <a16:creationId xmlns:a16="http://schemas.microsoft.com/office/drawing/2014/main" id="{BEBACD35-EB25-0CFB-16E1-39D35286F06C}"/>
              </a:ext>
            </a:extLst>
          </p:cNvPr>
          <p:cNvPicPr>
            <a:picLocks/>
          </p:cNvPicPr>
          <p:nvPr/>
        </p:nvPicPr>
        <p:blipFill>
          <a:blip r:embed="rId8"/>
          <a:stretch>
            <a:fillRect/>
          </a:stretch>
        </p:blipFill>
        <p:spPr>
          <a:xfrm>
            <a:off x="0" y="5907660"/>
            <a:ext cx="1618385" cy="813816"/>
          </a:xfrm>
          <a:prstGeom prst="rect">
            <a:avLst/>
          </a:prstGeom>
        </p:spPr>
      </p:pic>
    </p:spTree>
    <p:extLst>
      <p:ext uri="{BB962C8B-B14F-4D97-AF65-F5344CB8AC3E}">
        <p14:creationId xmlns:p14="http://schemas.microsoft.com/office/powerpoint/2010/main" val="4059413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760412" y="1625600"/>
            <a:ext cx="10896600" cy="5095876"/>
          </a:xfrm>
        </p:spPr>
        <p:txBody>
          <a:bodyPr>
            <a:normAutofit fontScale="25000" lnSpcReduction="20000"/>
          </a:bodyPr>
          <a:lstStyle/>
          <a:p>
            <a:pPr lvl="1" algn="just">
              <a:lnSpc>
                <a:spcPct val="140000"/>
              </a:lnSpc>
              <a:spcBef>
                <a:spcPts val="1000"/>
              </a:spcBef>
              <a:buFont typeface="Wingdings" panose="05000000000000000000" pitchFamily="2" charset="2"/>
              <a:buChar char="Ø"/>
            </a:pPr>
            <a:r>
              <a:rPr lang="en-US" altLang="en-US" sz="9200" b="1" dirty="0">
                <a:solidFill>
                  <a:srgbClr val="00153E"/>
                </a:solidFill>
                <a:latin typeface="Arial" charset="0"/>
                <a:ea typeface="Arial" charset="0"/>
                <a:cs typeface="Arial" charset="0"/>
              </a:rPr>
              <a:t>The District-level</a:t>
            </a:r>
            <a:r>
              <a:rPr kumimoji="0" lang="en-US" altLang="en-US" sz="9200" b="1" i="0" u="none" strike="noStrike" kern="1200" cap="none" spc="0" normalizeH="0" baseline="0" noProof="0" dirty="0">
                <a:ln>
                  <a:noFill/>
                </a:ln>
                <a:solidFill>
                  <a:srgbClr val="00153E"/>
                </a:solidFill>
                <a:effectLst/>
                <a:uLnTx/>
                <a:uFillTx/>
                <a:latin typeface="Arial" charset="0"/>
                <a:ea typeface="Arial" charset="0"/>
                <a:cs typeface="Arial" charset="0"/>
              </a:rPr>
              <a:t> PFEP is a blueprint </a:t>
            </a:r>
            <a:r>
              <a:rPr kumimoji="0" lang="en-US" altLang="en-US" sz="9200" i="0" u="none" strike="noStrike" kern="1200" cap="none" spc="0" normalizeH="0" baseline="0" noProof="0" dirty="0">
                <a:ln>
                  <a:noFill/>
                </a:ln>
                <a:solidFill>
                  <a:srgbClr val="00153E"/>
                </a:solidFill>
                <a:effectLst/>
                <a:uLnTx/>
                <a:uFillTx/>
                <a:latin typeface="Arial" charset="0"/>
                <a:ea typeface="Arial" charset="0"/>
                <a:cs typeface="Arial" charset="0"/>
              </a:rPr>
              <a:t>of how the District Local Educational Agency (LEA) and Title I schools will work together with parents and families to establish expectations for family engagement and explore strategies to improve student academic achievement.</a:t>
            </a:r>
          </a:p>
          <a:p>
            <a:pPr lvl="1" algn="just">
              <a:lnSpc>
                <a:spcPct val="140000"/>
              </a:lnSpc>
              <a:spcBef>
                <a:spcPts val="1000"/>
              </a:spcBef>
              <a:buFont typeface="Wingdings" panose="05000000000000000000" pitchFamily="2" charset="2"/>
              <a:buChar char="Ø"/>
            </a:pPr>
            <a:r>
              <a:rPr kumimoji="0" lang="en-US" altLang="en-US" sz="9200" b="1" i="0" u="none" strike="noStrike" kern="1200" cap="none" spc="0" normalizeH="0" baseline="0" noProof="0" dirty="0">
                <a:ln>
                  <a:noFill/>
                </a:ln>
                <a:solidFill>
                  <a:srgbClr val="00153E"/>
                </a:solidFill>
                <a:effectLst/>
                <a:uLnTx/>
                <a:uFillTx/>
                <a:latin typeface="Arial" charset="0"/>
                <a:ea typeface="Arial" charset="0"/>
                <a:cs typeface="Arial" charset="0"/>
              </a:rPr>
              <a:t>The District-level PFEP describes how the District will:</a:t>
            </a:r>
          </a:p>
          <a:p>
            <a:pPr lvl="2" algn="just">
              <a:lnSpc>
                <a:spcPct val="140000"/>
              </a:lnSpc>
              <a:spcBef>
                <a:spcPts val="1000"/>
              </a:spcBef>
              <a:buFont typeface="Wingdings" panose="05000000000000000000" pitchFamily="2" charset="2"/>
              <a:buChar char="§"/>
              <a:defRPr/>
            </a:pPr>
            <a:r>
              <a:rPr kumimoji="0" lang="en-US" altLang="en-US" sz="8000" i="0" u="none" strike="noStrike" kern="1200" cap="none" spc="0" normalizeH="0" baseline="0" noProof="0" dirty="0">
                <a:ln>
                  <a:noFill/>
                </a:ln>
                <a:solidFill>
                  <a:srgbClr val="00153E"/>
                </a:solidFill>
                <a:effectLst/>
                <a:uLnTx/>
                <a:uFillTx/>
                <a:latin typeface="Arial" charset="0"/>
                <a:ea typeface="Arial" charset="0"/>
                <a:cs typeface="Arial" charset="0"/>
              </a:rPr>
              <a:t>Provide coordination, technical assistance, and other support necessary to assist schools in planning and implementing effective parent and family engagement activities; and</a:t>
            </a:r>
          </a:p>
          <a:p>
            <a:pPr lvl="2" algn="just">
              <a:lnSpc>
                <a:spcPct val="140000"/>
              </a:lnSpc>
              <a:spcBef>
                <a:spcPts val="1000"/>
              </a:spcBef>
              <a:buFont typeface="Wingdings" panose="05000000000000000000" pitchFamily="2" charset="2"/>
              <a:buChar char="§"/>
              <a:defRPr/>
            </a:pPr>
            <a:r>
              <a:rPr kumimoji="0" lang="en-US" altLang="en-US" sz="8000" i="0" u="none" strike="noStrike" kern="1200" cap="none" spc="0" normalizeH="0" baseline="0" noProof="0" dirty="0">
                <a:ln>
                  <a:noFill/>
                </a:ln>
                <a:solidFill>
                  <a:srgbClr val="00153E"/>
                </a:solidFill>
                <a:effectLst/>
                <a:uLnTx/>
                <a:uFillTx/>
                <a:latin typeface="Arial" charset="0"/>
                <a:ea typeface="Arial" charset="0"/>
                <a:cs typeface="Arial" charset="0"/>
              </a:rPr>
              <a:t>Conduct, with meaningful involvement of parents and families, an annual evaluation of the content and effectiveness of the parent and family engagement plan towards improving the academic quality of all schools served under Title I, Part A.</a:t>
            </a:r>
            <a:endParaRPr kumimoji="0" lang="en-US" altLang="en-US" sz="8000" i="0" u="none" strike="sngStrike" kern="1200" cap="none" spc="0" normalizeH="0" baseline="0" noProof="0" dirty="0">
              <a:ln>
                <a:noFill/>
              </a:ln>
              <a:solidFill>
                <a:srgbClr val="00153E"/>
              </a:solidFill>
              <a:effectLst/>
              <a:uLnTx/>
              <a:uFillTx/>
              <a:latin typeface="Arial" charset="0"/>
              <a:ea typeface="Arial" charset="0"/>
              <a:cs typeface="Arial"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426645" lvl="1" indent="0">
              <a:buNone/>
            </a:pPr>
            <a:endParaRPr lang="en-US" dirty="0"/>
          </a:p>
        </p:txBody>
      </p:sp>
      <p:sp>
        <p:nvSpPr>
          <p:cNvPr id="4" name="Slide Number Placeholder 3">
            <a:extLst>
              <a:ext uri="{FF2B5EF4-FFF2-40B4-BE49-F238E27FC236}">
                <a16:creationId xmlns:a16="http://schemas.microsoft.com/office/drawing/2014/main" id="{4E5D9781-BD58-90E1-1F64-9435573BB19C}"/>
              </a:ext>
            </a:extLst>
          </p:cNvPr>
          <p:cNvSpPr>
            <a:spLocks noGrp="1"/>
          </p:cNvSpPr>
          <p:nvPr>
            <p:ph type="sldNum" sz="quarter" idx="12"/>
          </p:nvPr>
        </p:nvSpPr>
        <p:spPr/>
        <p:txBody>
          <a:bodyPr/>
          <a:lstStyle/>
          <a:p>
            <a:fld id="{DA60BA0E-20D0-4E7C-B286-26C960A6788F}" type="slidenum">
              <a:rPr lang="en-US" smtClean="0"/>
              <a:t>11</a:t>
            </a:fld>
            <a:endParaRPr lang="en-US"/>
          </a:p>
        </p:txBody>
      </p:sp>
      <p:sp>
        <p:nvSpPr>
          <p:cNvPr id="7" name="Title 12">
            <a:extLst>
              <a:ext uri="{FF2B5EF4-FFF2-40B4-BE49-F238E27FC236}">
                <a16:creationId xmlns:a16="http://schemas.microsoft.com/office/drawing/2014/main" id="{9BF6F0DE-5826-6098-234A-3F8A064A6BEA}"/>
              </a:ext>
            </a:extLst>
          </p:cNvPr>
          <p:cNvSpPr>
            <a:spLocks noGrp="1"/>
          </p:cNvSpPr>
          <p:nvPr>
            <p:ph type="title"/>
          </p:nvPr>
        </p:nvSpPr>
        <p:spPr>
          <a:xfrm>
            <a:off x="0" y="0"/>
            <a:ext cx="12188825" cy="1397000"/>
          </a:xfrm>
        </p:spPr>
        <p:txBody>
          <a:bodyPr>
            <a:noAutofit/>
          </a:bodyPr>
          <a:lstStyle/>
          <a:p>
            <a:pPr algn="ctr"/>
            <a:r>
              <a:rPr lang="en-US" sz="4500" b="1" dirty="0">
                <a:solidFill>
                  <a:srgbClr val="0070C0"/>
                </a:solidFill>
                <a:latin typeface="Arial" panose="020B0604020202020204" pitchFamily="34" charset="0"/>
                <a:cs typeface="Arial" panose="020B0604020202020204" pitchFamily="34" charset="0"/>
              </a:rPr>
              <a:t>Title I District-level Parent and Family Engagement Plan (PFEP)</a:t>
            </a:r>
          </a:p>
        </p:txBody>
      </p:sp>
      <p:pic>
        <p:nvPicPr>
          <p:cNvPr id="2" name="Picture 1">
            <a:extLst>
              <a:ext uri="{FF2B5EF4-FFF2-40B4-BE49-F238E27FC236}">
                <a16:creationId xmlns:a16="http://schemas.microsoft.com/office/drawing/2014/main" id="{1900D58F-087D-F33C-4535-7C82DCD898D4}"/>
              </a:ext>
            </a:extLst>
          </p:cNvPr>
          <p:cNvPicPr>
            <a:picLocks/>
          </p:cNvPicPr>
          <p:nvPr/>
        </p:nvPicPr>
        <p:blipFill>
          <a:blip r:embed="rId3"/>
          <a:stretch>
            <a:fillRect/>
          </a:stretch>
        </p:blipFill>
        <p:spPr>
          <a:xfrm>
            <a:off x="0" y="5907660"/>
            <a:ext cx="1618385" cy="813816"/>
          </a:xfrm>
          <a:prstGeom prst="rect">
            <a:avLst/>
          </a:prstGeom>
        </p:spPr>
      </p:pic>
    </p:spTree>
    <p:extLst>
      <p:ext uri="{BB962C8B-B14F-4D97-AF65-F5344CB8AC3E}">
        <p14:creationId xmlns:p14="http://schemas.microsoft.com/office/powerpoint/2010/main" val="3564181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760412" y="1778000"/>
            <a:ext cx="10744200" cy="5003800"/>
          </a:xfrm>
        </p:spPr>
        <p:txBody>
          <a:bodyPr>
            <a:normAutofit/>
          </a:bodyPr>
          <a:lstStyle/>
          <a:p>
            <a:pPr lvl="1" algn="just">
              <a:lnSpc>
                <a:spcPct val="120000"/>
              </a:lnSpc>
              <a:spcBef>
                <a:spcPts val="1000"/>
              </a:spcBef>
              <a:buFont typeface="Wingdings" panose="05000000000000000000" pitchFamily="2" charset="2"/>
              <a:buChar char="Ø"/>
            </a:pPr>
            <a:r>
              <a:rPr lang="en-US" altLang="en-US" sz="2500" b="1" dirty="0">
                <a:solidFill>
                  <a:srgbClr val="00153E"/>
                </a:solidFill>
                <a:latin typeface="Arial" charset="0"/>
                <a:ea typeface="Arial" charset="0"/>
                <a:cs typeface="Arial" charset="0"/>
              </a:rPr>
              <a:t>The Title I School-level </a:t>
            </a:r>
            <a:r>
              <a:rPr kumimoji="0" lang="en-US" altLang="en-US" sz="2500" b="1" i="0" u="none" strike="noStrike" kern="1200" cap="none" spc="0" normalizeH="0" baseline="0" noProof="0" dirty="0">
                <a:ln>
                  <a:noFill/>
                </a:ln>
                <a:solidFill>
                  <a:srgbClr val="00153E"/>
                </a:solidFill>
                <a:effectLst/>
                <a:uLnTx/>
                <a:uFillTx/>
                <a:latin typeface="Arial" charset="0"/>
                <a:ea typeface="Arial" charset="0"/>
                <a:cs typeface="Arial" charset="0"/>
              </a:rPr>
              <a:t>PFEP is a blueprint of how MAST @ HOMESTEAD</a:t>
            </a:r>
            <a:r>
              <a:rPr lang="en-US" altLang="en-US" sz="2500" b="1" dirty="0">
                <a:solidFill>
                  <a:srgbClr val="00153E"/>
                </a:solidFill>
                <a:latin typeface="Arial" charset="0"/>
                <a:ea typeface="Arial" charset="0"/>
                <a:cs typeface="Arial" charset="0"/>
              </a:rPr>
              <a:t> </a:t>
            </a:r>
            <a:r>
              <a:rPr kumimoji="0" lang="en-US" altLang="en-US" sz="2500" b="1" i="0" u="none" strike="noStrike" kern="1200" cap="none" spc="0" normalizeH="0" baseline="0" noProof="0" dirty="0">
                <a:ln>
                  <a:noFill/>
                </a:ln>
                <a:solidFill>
                  <a:srgbClr val="00153E"/>
                </a:solidFill>
                <a:effectLst/>
                <a:uLnTx/>
                <a:uFillTx/>
                <a:latin typeface="Arial" charset="0"/>
                <a:ea typeface="Arial" charset="0"/>
                <a:cs typeface="Arial" charset="0"/>
              </a:rPr>
              <a:t>will work together with parents, family members, and the community to establish expectations for family engagement and to explore strategies to improve student academic achievement.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426645" lvl="1" indent="0">
              <a:buNone/>
            </a:pPr>
            <a:endParaRPr lang="en-US" dirty="0"/>
          </a:p>
        </p:txBody>
      </p:sp>
      <p:sp>
        <p:nvSpPr>
          <p:cNvPr id="4" name="Slide Number Placeholder 3">
            <a:extLst>
              <a:ext uri="{FF2B5EF4-FFF2-40B4-BE49-F238E27FC236}">
                <a16:creationId xmlns:a16="http://schemas.microsoft.com/office/drawing/2014/main" id="{4E5D9781-BD58-90E1-1F64-9435573BB19C}"/>
              </a:ext>
            </a:extLst>
          </p:cNvPr>
          <p:cNvSpPr>
            <a:spLocks noGrp="1"/>
          </p:cNvSpPr>
          <p:nvPr>
            <p:ph type="sldNum" sz="quarter" idx="12"/>
          </p:nvPr>
        </p:nvSpPr>
        <p:spPr/>
        <p:txBody>
          <a:bodyPr/>
          <a:lstStyle/>
          <a:p>
            <a:fld id="{DA60BA0E-20D0-4E7C-B286-26C960A6788F}" type="slidenum">
              <a:rPr lang="en-US" smtClean="0"/>
              <a:t>12</a:t>
            </a:fld>
            <a:endParaRPr lang="en-US"/>
          </a:p>
        </p:txBody>
      </p:sp>
      <p:sp>
        <p:nvSpPr>
          <p:cNvPr id="8" name="Title 12">
            <a:extLst>
              <a:ext uri="{FF2B5EF4-FFF2-40B4-BE49-F238E27FC236}">
                <a16:creationId xmlns:a16="http://schemas.microsoft.com/office/drawing/2014/main" id="{1BAC79C3-8E70-EECF-AF82-0380DAE6CF8A}"/>
              </a:ext>
            </a:extLst>
          </p:cNvPr>
          <p:cNvSpPr>
            <a:spLocks noGrp="1"/>
          </p:cNvSpPr>
          <p:nvPr>
            <p:ph type="title"/>
          </p:nvPr>
        </p:nvSpPr>
        <p:spPr>
          <a:xfrm>
            <a:off x="0" y="136524"/>
            <a:ext cx="12188825" cy="1397000"/>
          </a:xfrm>
        </p:spPr>
        <p:txBody>
          <a:bodyPr>
            <a:noAutofit/>
          </a:bodyPr>
          <a:lstStyle/>
          <a:p>
            <a:pPr algn="ctr"/>
            <a:r>
              <a:rPr lang="en-US" sz="4500" b="1" dirty="0">
                <a:solidFill>
                  <a:srgbClr val="0070C0"/>
                </a:solidFill>
                <a:latin typeface="Arial" panose="020B0604020202020204" pitchFamily="34" charset="0"/>
                <a:cs typeface="Arial" panose="020B0604020202020204" pitchFamily="34" charset="0"/>
              </a:rPr>
              <a:t>Title I School-level Parent and Family Engagement Plan (PFEP)</a:t>
            </a:r>
          </a:p>
        </p:txBody>
      </p:sp>
      <p:pic>
        <p:nvPicPr>
          <p:cNvPr id="9" name="Picture 8">
            <a:extLst>
              <a:ext uri="{FF2B5EF4-FFF2-40B4-BE49-F238E27FC236}">
                <a16:creationId xmlns:a16="http://schemas.microsoft.com/office/drawing/2014/main" id="{B75DC45E-D351-79D8-0EB6-1E164749DD99}"/>
              </a:ext>
            </a:extLst>
          </p:cNvPr>
          <p:cNvPicPr>
            <a:picLocks/>
          </p:cNvPicPr>
          <p:nvPr/>
        </p:nvPicPr>
        <p:blipFill>
          <a:blip r:embed="rId3"/>
          <a:stretch>
            <a:fillRect/>
          </a:stretch>
        </p:blipFill>
        <p:spPr>
          <a:xfrm>
            <a:off x="0" y="5907660"/>
            <a:ext cx="1618385" cy="813816"/>
          </a:xfrm>
          <a:prstGeom prst="rect">
            <a:avLst/>
          </a:prstGeom>
        </p:spPr>
      </p:pic>
      <p:pic>
        <p:nvPicPr>
          <p:cNvPr id="1026" name="Picture 2">
            <a:extLst>
              <a:ext uri="{FF2B5EF4-FFF2-40B4-BE49-F238E27FC236}">
                <a16:creationId xmlns:a16="http://schemas.microsoft.com/office/drawing/2014/main" id="{FE7B3530-E519-7EC1-46AF-10A7FC936D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5287" y="4227689"/>
            <a:ext cx="8858250" cy="1914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5783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836612" y="1905000"/>
            <a:ext cx="10514251" cy="4470400"/>
          </a:xfrm>
        </p:spPr>
        <p:txBody>
          <a:bodyPr>
            <a:normAutofit/>
          </a:bodyPr>
          <a:lstStyle/>
          <a:p>
            <a:pPr lvl="1" algn="just">
              <a:lnSpc>
                <a:spcPct val="120000"/>
              </a:lnSpc>
              <a:spcBef>
                <a:spcPts val="1000"/>
              </a:spcBef>
              <a:buFont typeface="Wingdings" panose="05000000000000000000" pitchFamily="2" charset="2"/>
              <a:buChar char="Ø"/>
            </a:pPr>
            <a:r>
              <a:rPr kumimoji="0" lang="en-US" altLang="en-US" sz="2500" b="1" i="0" u="none" strike="noStrike" kern="1200" cap="none" spc="0" normalizeH="0" baseline="0" noProof="0" dirty="0">
                <a:ln>
                  <a:noFill/>
                </a:ln>
                <a:solidFill>
                  <a:srgbClr val="00153E"/>
                </a:solidFill>
                <a:effectLst/>
                <a:uLnTx/>
                <a:uFillTx/>
                <a:latin typeface="Arial" charset="0"/>
                <a:ea typeface="Arial" charset="0"/>
                <a:cs typeface="Arial" charset="0"/>
              </a:rPr>
              <a:t>Our Title I School-level PFEP describes how our school will:</a:t>
            </a:r>
          </a:p>
          <a:p>
            <a:pPr lvl="2" algn="just">
              <a:lnSpc>
                <a:spcPct val="120000"/>
              </a:lnSpc>
              <a:spcBef>
                <a:spcPts val="1000"/>
              </a:spcBef>
              <a:buFont typeface="Wingdings" panose="05000000000000000000" pitchFamily="2" charset="2"/>
              <a:buChar char="§"/>
              <a:defRPr/>
            </a:pPr>
            <a:r>
              <a:rPr lang="en-US" altLang="en-US" sz="2000" dirty="0">
                <a:solidFill>
                  <a:srgbClr val="00153E"/>
                </a:solidFill>
                <a:latin typeface="Arial" panose="020B0604020202020204" pitchFamily="34" charset="0"/>
                <a:cs typeface="Arial" panose="020B0604020202020204" pitchFamily="34" charset="0"/>
              </a:rPr>
              <a:t>Convene an annual meeting to inform parents and family members of their rights to be involved in the Title I program; EESAC meeting, parent PTO meeting.</a:t>
            </a:r>
          </a:p>
          <a:p>
            <a:pPr lvl="2" algn="just">
              <a:lnSpc>
                <a:spcPct val="120000"/>
              </a:lnSpc>
              <a:spcBef>
                <a:spcPts val="1000"/>
              </a:spcBef>
              <a:buFont typeface="Wingdings" panose="05000000000000000000" pitchFamily="2" charset="2"/>
              <a:buChar char="§"/>
              <a:defRPr/>
            </a:pPr>
            <a:r>
              <a:rPr lang="en-US" altLang="en-US" sz="2000" dirty="0">
                <a:solidFill>
                  <a:srgbClr val="00153E"/>
                </a:solidFill>
                <a:latin typeface="Arial" panose="020B0604020202020204" pitchFamily="34" charset="0"/>
                <a:cs typeface="Arial" panose="020B0604020202020204" pitchFamily="34" charset="0"/>
              </a:rPr>
              <a:t>Offer meetings at flexible times to maximize participation;</a:t>
            </a:r>
          </a:p>
          <a:p>
            <a:pPr lvl="2" algn="just">
              <a:lnSpc>
                <a:spcPct val="120000"/>
              </a:lnSpc>
              <a:spcBef>
                <a:spcPts val="1000"/>
              </a:spcBef>
              <a:buFont typeface="Wingdings" panose="05000000000000000000" pitchFamily="2" charset="2"/>
              <a:buChar char="§"/>
              <a:defRPr/>
            </a:pPr>
            <a:r>
              <a:rPr lang="en-US" altLang="en-US" sz="2000" dirty="0">
                <a:solidFill>
                  <a:srgbClr val="00153E"/>
                </a:solidFill>
                <a:latin typeface="Arial" charset="0"/>
                <a:ea typeface="Arial" charset="0"/>
                <a:cs typeface="Arial" charset="0"/>
              </a:rPr>
              <a:t>Provide parents and family members with timely information about Title I programs; school messenger, flyers, letters, website.</a:t>
            </a:r>
            <a:endParaRPr lang="en-US" altLang="en-US" sz="2000" dirty="0">
              <a:solidFill>
                <a:srgbClr val="00153E"/>
              </a:solidFill>
              <a:latin typeface="Arial" panose="020B0604020202020204" pitchFamily="34" charset="0"/>
              <a:cs typeface="Arial" panose="020B0604020202020204" pitchFamily="34" charset="0"/>
            </a:endParaRPr>
          </a:p>
          <a:p>
            <a:pPr lvl="2" algn="just">
              <a:lnSpc>
                <a:spcPct val="120000"/>
              </a:lnSpc>
              <a:spcBef>
                <a:spcPts val="1000"/>
              </a:spcBef>
              <a:buFont typeface="Wingdings" panose="05000000000000000000" pitchFamily="2" charset="2"/>
              <a:buChar char="§"/>
              <a:defRPr/>
            </a:pPr>
            <a:endParaRPr lang="en-US" altLang="en-US" sz="2000" dirty="0">
              <a:solidFill>
                <a:srgbClr val="00153E"/>
              </a:solidFill>
              <a:highlight>
                <a:srgbClr val="FFFF00"/>
              </a:highlight>
              <a:latin typeface="Arial" charset="0"/>
              <a:ea typeface="Arial" charset="0"/>
              <a:cs typeface="Arial" charset="0"/>
            </a:endParaRPr>
          </a:p>
          <a:p>
            <a:pPr lvl="2">
              <a:buFont typeface="Arial" panose="020B0604020202020204" pitchFamily="34" charset="0"/>
              <a:buChar char="•"/>
            </a:pPr>
            <a:endParaRPr kumimoji="0" lang="en-US" altLang="en-US" b="1" i="0" u="none" strike="noStrike" kern="1200" cap="none" spc="0" normalizeH="0" baseline="0" noProof="0" dirty="0">
              <a:ln>
                <a:noFill/>
              </a:ln>
              <a:effectLst/>
              <a:uLnTx/>
              <a:uFillTx/>
              <a:latin typeface="Arial" charset="0"/>
              <a:ea typeface="Arial" charset="0"/>
              <a:cs typeface="Arial"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426645" lvl="1" indent="0">
              <a:buNone/>
            </a:pPr>
            <a:endParaRPr lang="en-US" dirty="0"/>
          </a:p>
        </p:txBody>
      </p:sp>
      <p:sp>
        <p:nvSpPr>
          <p:cNvPr id="4" name="Slide Number Placeholder 3">
            <a:extLst>
              <a:ext uri="{FF2B5EF4-FFF2-40B4-BE49-F238E27FC236}">
                <a16:creationId xmlns:a16="http://schemas.microsoft.com/office/drawing/2014/main" id="{4E5D9781-BD58-90E1-1F64-9435573BB19C}"/>
              </a:ext>
            </a:extLst>
          </p:cNvPr>
          <p:cNvSpPr>
            <a:spLocks noGrp="1"/>
          </p:cNvSpPr>
          <p:nvPr>
            <p:ph type="sldNum" sz="quarter" idx="12"/>
          </p:nvPr>
        </p:nvSpPr>
        <p:spPr/>
        <p:txBody>
          <a:bodyPr/>
          <a:lstStyle/>
          <a:p>
            <a:fld id="{DA60BA0E-20D0-4E7C-B286-26C960A6788F}" type="slidenum">
              <a:rPr lang="en-US" smtClean="0"/>
              <a:t>13</a:t>
            </a:fld>
            <a:endParaRPr lang="en-US"/>
          </a:p>
        </p:txBody>
      </p:sp>
      <p:sp>
        <p:nvSpPr>
          <p:cNvPr id="7" name="Title 12">
            <a:extLst>
              <a:ext uri="{FF2B5EF4-FFF2-40B4-BE49-F238E27FC236}">
                <a16:creationId xmlns:a16="http://schemas.microsoft.com/office/drawing/2014/main" id="{9BF6F0DE-5826-6098-234A-3F8A064A6BEA}"/>
              </a:ext>
            </a:extLst>
          </p:cNvPr>
          <p:cNvSpPr>
            <a:spLocks noGrp="1"/>
          </p:cNvSpPr>
          <p:nvPr>
            <p:ph type="title"/>
          </p:nvPr>
        </p:nvSpPr>
        <p:spPr>
          <a:xfrm>
            <a:off x="12523" y="119591"/>
            <a:ext cx="12188825" cy="1397000"/>
          </a:xfrm>
        </p:spPr>
        <p:txBody>
          <a:bodyPr>
            <a:noAutofit/>
          </a:bodyPr>
          <a:lstStyle/>
          <a:p>
            <a:pPr algn="ctr"/>
            <a:r>
              <a:rPr lang="en-US" sz="4500" b="1" dirty="0">
                <a:solidFill>
                  <a:srgbClr val="0070C0"/>
                </a:solidFill>
                <a:latin typeface="Arial" panose="020B0604020202020204" pitchFamily="34" charset="0"/>
                <a:cs typeface="Arial" panose="020B0604020202020204" pitchFamily="34" charset="0"/>
              </a:rPr>
              <a:t>Title I School-level Parent and Family Engagement Plan (PFEP) (Cont’d.)</a:t>
            </a:r>
          </a:p>
        </p:txBody>
      </p:sp>
      <p:pic>
        <p:nvPicPr>
          <p:cNvPr id="2" name="Picture 1">
            <a:extLst>
              <a:ext uri="{FF2B5EF4-FFF2-40B4-BE49-F238E27FC236}">
                <a16:creationId xmlns:a16="http://schemas.microsoft.com/office/drawing/2014/main" id="{8F231A34-05CC-3C7B-AF0B-2646697D54B5}"/>
              </a:ext>
            </a:extLst>
          </p:cNvPr>
          <p:cNvPicPr>
            <a:picLocks/>
          </p:cNvPicPr>
          <p:nvPr/>
        </p:nvPicPr>
        <p:blipFill>
          <a:blip r:embed="rId3"/>
          <a:stretch>
            <a:fillRect/>
          </a:stretch>
        </p:blipFill>
        <p:spPr>
          <a:xfrm>
            <a:off x="0" y="5907660"/>
            <a:ext cx="1618385" cy="813816"/>
          </a:xfrm>
          <a:prstGeom prst="rect">
            <a:avLst/>
          </a:prstGeom>
        </p:spPr>
      </p:pic>
    </p:spTree>
    <p:extLst>
      <p:ext uri="{BB962C8B-B14F-4D97-AF65-F5344CB8AC3E}">
        <p14:creationId xmlns:p14="http://schemas.microsoft.com/office/powerpoint/2010/main" val="615099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760412" y="1752600"/>
            <a:ext cx="10514251" cy="4470400"/>
          </a:xfrm>
        </p:spPr>
        <p:txBody>
          <a:bodyPr>
            <a:normAutofit lnSpcReduction="10000"/>
          </a:bodyPr>
          <a:lstStyle/>
          <a:p>
            <a:pPr marR="0" lvl="2" algn="just" defTabSz="1218987" rtl="0" eaLnBrk="1" fontAlgn="auto" latinLnBrk="0" hangingPunct="1">
              <a:lnSpc>
                <a:spcPct val="120000"/>
              </a:lnSpc>
              <a:spcBef>
                <a:spcPts val="1000"/>
              </a:spcBef>
              <a:spcAft>
                <a:spcPts val="0"/>
              </a:spcAft>
              <a:buClrTx/>
              <a:buSzPct val="100000"/>
              <a:buFont typeface="Wingdings" panose="05000000000000000000" pitchFamily="2" charset="2"/>
              <a:buChar char="§"/>
              <a:tabLst/>
              <a:defRPr/>
            </a:pPr>
            <a:r>
              <a:rPr lang="en-US" altLang="en-US" sz="2000" kern="0" dirty="0">
                <a:solidFill>
                  <a:srgbClr val="00153E"/>
                </a:solidFill>
                <a:latin typeface="Arial" charset="0"/>
                <a:ea typeface="Arial" charset="0"/>
                <a:cs typeface="Arial" charset="0"/>
              </a:rPr>
              <a:t>Involve parents and families in the process of planning, reviewing, and improving documents required by the Title I Program and schoolwide activities in an organized and ongoing timely manner;</a:t>
            </a:r>
          </a:p>
          <a:p>
            <a:pPr marR="0" lvl="2" algn="just" defTabSz="1218987" rtl="0" eaLnBrk="1" fontAlgn="auto" latinLnBrk="0" hangingPunct="1">
              <a:lnSpc>
                <a:spcPct val="120000"/>
              </a:lnSpc>
              <a:spcBef>
                <a:spcPts val="1000"/>
              </a:spcBef>
              <a:spcAft>
                <a:spcPts val="0"/>
              </a:spcAft>
              <a:buClrTx/>
              <a:buSzPct val="100000"/>
              <a:buFont typeface="Wingdings" panose="05000000000000000000" pitchFamily="2" charset="2"/>
              <a:buChar char="§"/>
              <a:tabLst/>
              <a:defRPr/>
            </a:pPr>
            <a:r>
              <a:rPr lang="en-US" altLang="en-US" sz="2000" kern="0" dirty="0">
                <a:solidFill>
                  <a:srgbClr val="00153E"/>
                </a:solidFill>
                <a:latin typeface="Arial" charset="0"/>
                <a:ea typeface="Arial" charset="0"/>
                <a:cs typeface="Arial" charset="0"/>
              </a:rPr>
              <a:t>Assist parents and families in understanding academic content standards, assessments, and how to monitor and improve the  academic achievement of their children; and the school schedules, parent meeting, senior meeting, academic review and EESAC meeting, PTO meetings.</a:t>
            </a:r>
            <a:endParaRPr lang="en-US" altLang="en-US" sz="2000" kern="0" dirty="0">
              <a:solidFill>
                <a:srgbClr val="00153E"/>
              </a:solidFill>
              <a:highlight>
                <a:srgbClr val="FFFF00"/>
              </a:highlight>
              <a:latin typeface="Arial" charset="0"/>
              <a:ea typeface="Arial" charset="0"/>
              <a:cs typeface="Arial" charset="0"/>
            </a:endParaRPr>
          </a:p>
          <a:p>
            <a:pPr marR="0" lvl="2" algn="just" defTabSz="1218987" rtl="0" eaLnBrk="1" fontAlgn="auto" latinLnBrk="0" hangingPunct="1">
              <a:lnSpc>
                <a:spcPct val="120000"/>
              </a:lnSpc>
              <a:spcBef>
                <a:spcPts val="1000"/>
              </a:spcBef>
              <a:spcAft>
                <a:spcPts val="0"/>
              </a:spcAft>
              <a:buClrTx/>
              <a:buSzPct val="100000"/>
              <a:buFont typeface="Wingdings" panose="05000000000000000000" pitchFamily="2" charset="2"/>
              <a:buChar char="§"/>
              <a:tabLst/>
              <a:defRPr/>
            </a:pPr>
            <a:r>
              <a:rPr lang="en-US" altLang="en-US" sz="2000" kern="0" dirty="0">
                <a:solidFill>
                  <a:srgbClr val="00153E"/>
                </a:solidFill>
                <a:latin typeface="Arial" charset="0"/>
                <a:ea typeface="Arial" charset="0"/>
                <a:cs typeface="Arial" charset="0"/>
              </a:rPr>
              <a:t>Provide training to assist parents and families of students enrolled in schools implementing the Title I Schoolwide Program to improve academic achievement. Throughout the year the school offers the parent opportunities to learn about the requirements to include using FAFSA with Miami Dade College. Using the parent portal workshops.</a:t>
            </a:r>
            <a:endParaRPr lang="en-US" altLang="en-US" sz="2000" kern="0" dirty="0">
              <a:solidFill>
                <a:srgbClr val="00153E"/>
              </a:solidFill>
              <a:highlight>
                <a:srgbClr val="FFFF00"/>
              </a:highlight>
              <a:latin typeface="Arial" charset="0"/>
              <a:ea typeface="Arial" charset="0"/>
              <a:cs typeface="Arial" charset="0"/>
            </a:endParaRPr>
          </a:p>
          <a:p>
            <a:pPr marL="1158037" marR="0" lvl="2" indent="-304747" algn="l" defTabSz="1218987" rtl="0" eaLnBrk="1" fontAlgn="auto" latinLnBrk="0" hangingPunct="1">
              <a:lnSpc>
                <a:spcPct val="95000"/>
              </a:lnSpc>
              <a:spcBef>
                <a:spcPts val="1066"/>
              </a:spcBef>
              <a:spcAft>
                <a:spcPts val="0"/>
              </a:spcAft>
              <a:buClrTx/>
              <a:buSzPct val="100000"/>
              <a:buFont typeface="Century Gothic" pitchFamily="34" charset="0"/>
              <a:buChar char="–"/>
              <a:tabLst/>
              <a:defRPr/>
            </a:pPr>
            <a:endParaRPr lang="en-US" altLang="en-US" sz="2000" b="1" kern="0" dirty="0">
              <a:solidFill>
                <a:schemeClr val="tx2"/>
              </a:solidFill>
              <a:highlight>
                <a:srgbClr val="FFFF00"/>
              </a:highlight>
              <a:latin typeface="Arial" charset="0"/>
              <a:ea typeface="Arial" charset="0"/>
              <a:cs typeface="Arial" charset="0"/>
            </a:endParaRPr>
          </a:p>
          <a:p>
            <a:pPr marL="1158037" marR="0" lvl="2" indent="-304747" algn="l" defTabSz="1218987" rtl="0" eaLnBrk="1" fontAlgn="auto" latinLnBrk="0" hangingPunct="1">
              <a:lnSpc>
                <a:spcPct val="95000"/>
              </a:lnSpc>
              <a:spcBef>
                <a:spcPts val="1066"/>
              </a:spcBef>
              <a:spcAft>
                <a:spcPts val="0"/>
              </a:spcAft>
              <a:buClrTx/>
              <a:buSzPct val="100000"/>
              <a:buFont typeface="Century Gothic" pitchFamily="34" charset="0"/>
              <a:buChar char="–"/>
              <a:tabLst/>
              <a:defRPr/>
            </a:pPr>
            <a:endParaRPr lang="en-US" altLang="en-US" sz="2000" b="1" dirty="0">
              <a:solidFill>
                <a:schemeClr val="tx2"/>
              </a:solidFill>
              <a:highlight>
                <a:srgbClr val="FFFF00"/>
              </a:highlight>
              <a:latin typeface="Arial" charset="0"/>
              <a:ea typeface="Arial" charset="0"/>
              <a:cs typeface="Arial" charset="0"/>
            </a:endParaRPr>
          </a:p>
          <a:p>
            <a:pPr lvl="2">
              <a:buFont typeface="Arial" panose="020B0604020202020204" pitchFamily="34" charset="0"/>
              <a:buChar char="•"/>
            </a:pPr>
            <a:endParaRPr kumimoji="0" lang="en-US" altLang="en-US" b="1" i="0" u="none" strike="noStrike" kern="1200" cap="none" spc="0" normalizeH="0" baseline="0" noProof="0" dirty="0">
              <a:ln>
                <a:noFill/>
              </a:ln>
              <a:effectLst/>
              <a:uLnTx/>
              <a:uFillTx/>
              <a:latin typeface="Arial" charset="0"/>
              <a:ea typeface="Arial" charset="0"/>
              <a:cs typeface="Arial"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426645" lvl="1" indent="0">
              <a:buNone/>
            </a:pPr>
            <a:endParaRPr lang="en-US" dirty="0"/>
          </a:p>
        </p:txBody>
      </p:sp>
      <p:sp>
        <p:nvSpPr>
          <p:cNvPr id="4" name="Slide Number Placeholder 3">
            <a:extLst>
              <a:ext uri="{FF2B5EF4-FFF2-40B4-BE49-F238E27FC236}">
                <a16:creationId xmlns:a16="http://schemas.microsoft.com/office/drawing/2014/main" id="{4E5D9781-BD58-90E1-1F64-9435573BB19C}"/>
              </a:ext>
            </a:extLst>
          </p:cNvPr>
          <p:cNvSpPr>
            <a:spLocks noGrp="1"/>
          </p:cNvSpPr>
          <p:nvPr>
            <p:ph type="sldNum" sz="quarter" idx="12"/>
          </p:nvPr>
        </p:nvSpPr>
        <p:spPr/>
        <p:txBody>
          <a:bodyPr/>
          <a:lstStyle/>
          <a:p>
            <a:fld id="{DA60BA0E-20D0-4E7C-B286-26C960A6788F}" type="slidenum">
              <a:rPr lang="en-US" smtClean="0"/>
              <a:t>14</a:t>
            </a:fld>
            <a:endParaRPr lang="en-US"/>
          </a:p>
        </p:txBody>
      </p:sp>
      <p:sp>
        <p:nvSpPr>
          <p:cNvPr id="7" name="Title 12">
            <a:extLst>
              <a:ext uri="{FF2B5EF4-FFF2-40B4-BE49-F238E27FC236}">
                <a16:creationId xmlns:a16="http://schemas.microsoft.com/office/drawing/2014/main" id="{9BF6F0DE-5826-6098-234A-3F8A064A6BEA}"/>
              </a:ext>
            </a:extLst>
          </p:cNvPr>
          <p:cNvSpPr>
            <a:spLocks noGrp="1"/>
          </p:cNvSpPr>
          <p:nvPr>
            <p:ph type="title"/>
          </p:nvPr>
        </p:nvSpPr>
        <p:spPr>
          <a:xfrm>
            <a:off x="-1" y="136524"/>
            <a:ext cx="12188825" cy="1397000"/>
          </a:xfrm>
        </p:spPr>
        <p:txBody>
          <a:bodyPr>
            <a:noAutofit/>
          </a:bodyPr>
          <a:lstStyle/>
          <a:p>
            <a:pPr algn="ctr"/>
            <a:r>
              <a:rPr lang="en-US" sz="4500" b="1" dirty="0">
                <a:solidFill>
                  <a:srgbClr val="0070C0"/>
                </a:solidFill>
                <a:latin typeface="Arial" panose="020B0604020202020204" pitchFamily="34" charset="0"/>
                <a:cs typeface="Arial" panose="020B0604020202020204" pitchFamily="34" charset="0"/>
              </a:rPr>
              <a:t>Title I School-level Parent and Family Engagement Plan (PFEP) (Cont’d.)</a:t>
            </a:r>
          </a:p>
        </p:txBody>
      </p:sp>
      <p:pic>
        <p:nvPicPr>
          <p:cNvPr id="2" name="Picture 1">
            <a:extLst>
              <a:ext uri="{FF2B5EF4-FFF2-40B4-BE49-F238E27FC236}">
                <a16:creationId xmlns:a16="http://schemas.microsoft.com/office/drawing/2014/main" id="{A43ED6BB-166B-E674-DD88-3F95D64442B1}"/>
              </a:ext>
            </a:extLst>
          </p:cNvPr>
          <p:cNvPicPr>
            <a:picLocks/>
          </p:cNvPicPr>
          <p:nvPr/>
        </p:nvPicPr>
        <p:blipFill>
          <a:blip r:embed="rId3"/>
          <a:stretch>
            <a:fillRect/>
          </a:stretch>
        </p:blipFill>
        <p:spPr>
          <a:xfrm>
            <a:off x="0" y="5907660"/>
            <a:ext cx="1618385" cy="813816"/>
          </a:xfrm>
          <a:prstGeom prst="rect">
            <a:avLst/>
          </a:prstGeom>
        </p:spPr>
      </p:pic>
    </p:spTree>
    <p:extLst>
      <p:ext uri="{BB962C8B-B14F-4D97-AF65-F5344CB8AC3E}">
        <p14:creationId xmlns:p14="http://schemas.microsoft.com/office/powerpoint/2010/main" val="1912985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760412" y="1891429"/>
            <a:ext cx="10514251" cy="4470400"/>
          </a:xfrm>
        </p:spPr>
        <p:txBody>
          <a:bodyPr>
            <a:normAutofit/>
          </a:bodyPr>
          <a:lstStyle/>
          <a:p>
            <a:pPr lvl="1" algn="just">
              <a:lnSpc>
                <a:spcPct val="120000"/>
              </a:lnSpc>
              <a:buFont typeface="Wingdings" panose="05000000000000000000" pitchFamily="2" charset="2"/>
              <a:buChar char="§"/>
            </a:pPr>
            <a:r>
              <a:rPr lang="en-US" altLang="en-US" sz="2400" dirty="0">
                <a:solidFill>
                  <a:srgbClr val="00153E"/>
                </a:solidFill>
                <a:latin typeface="Arial" charset="0"/>
                <a:ea typeface="Arial" charset="0"/>
                <a:cs typeface="Arial" charset="0"/>
              </a:rPr>
              <a:t>Each Title I school must have a School-Parent Compact that is developed jointly by parents and school personnel.</a:t>
            </a:r>
          </a:p>
          <a:p>
            <a:pPr lvl="1" algn="just">
              <a:lnSpc>
                <a:spcPct val="120000"/>
              </a:lnSpc>
              <a:buFont typeface="Wingdings" panose="05000000000000000000" pitchFamily="2" charset="2"/>
              <a:buChar char="§"/>
            </a:pPr>
            <a:r>
              <a:rPr lang="en-US" altLang="en-US" sz="2400" dirty="0">
                <a:solidFill>
                  <a:srgbClr val="00153E"/>
                </a:solidFill>
                <a:latin typeface="Arial" charset="0"/>
                <a:ea typeface="Arial" charset="0"/>
                <a:cs typeface="Arial" charset="0"/>
              </a:rPr>
              <a:t>The compact sets out the responsibilities of the students, parents, and school staff in striving to raise student academic achievement. </a:t>
            </a:r>
          </a:p>
          <a:p>
            <a:pPr lvl="1" algn="just">
              <a:lnSpc>
                <a:spcPct val="120000"/>
              </a:lnSpc>
              <a:buFont typeface="Wingdings" panose="05000000000000000000" pitchFamily="2" charset="2"/>
              <a:buChar char="§"/>
            </a:pPr>
            <a:r>
              <a:rPr lang="en-US" altLang="en-US" sz="2400" dirty="0">
                <a:solidFill>
                  <a:srgbClr val="00153E"/>
                </a:solidFill>
                <a:latin typeface="Arial" charset="0"/>
                <a:ea typeface="Arial" charset="0"/>
                <a:cs typeface="Arial" charset="0"/>
              </a:rPr>
              <a:t>The compact will be discussed and amended during parent-teacher conferences and documented in a teacher communication log (K-5 only).</a:t>
            </a:r>
          </a:p>
          <a:p>
            <a:pPr marL="1158037" marR="0" lvl="2" indent="-304747" algn="l" defTabSz="1218987" rtl="0" eaLnBrk="1" fontAlgn="auto" latinLnBrk="0" hangingPunct="1">
              <a:lnSpc>
                <a:spcPct val="95000"/>
              </a:lnSpc>
              <a:spcBef>
                <a:spcPts val="1066"/>
              </a:spcBef>
              <a:spcAft>
                <a:spcPts val="0"/>
              </a:spcAft>
              <a:buClrTx/>
              <a:buSzPct val="100000"/>
              <a:buFont typeface="Century Gothic" pitchFamily="34" charset="0"/>
              <a:buChar char="–"/>
              <a:tabLst/>
              <a:defRPr/>
            </a:pPr>
            <a:endParaRPr lang="en-US" altLang="en-US" sz="2000" b="1" dirty="0">
              <a:solidFill>
                <a:schemeClr val="tx2"/>
              </a:solidFill>
              <a:latin typeface="Arial" charset="0"/>
              <a:ea typeface="Arial" charset="0"/>
              <a:cs typeface="Arial" charset="0"/>
            </a:endParaRPr>
          </a:p>
          <a:p>
            <a:pPr marL="1158037" marR="0" lvl="2" indent="-304747" algn="l" defTabSz="1218987" rtl="0" eaLnBrk="1" fontAlgn="auto" latinLnBrk="0" hangingPunct="1">
              <a:lnSpc>
                <a:spcPct val="95000"/>
              </a:lnSpc>
              <a:spcBef>
                <a:spcPts val="1066"/>
              </a:spcBef>
              <a:spcAft>
                <a:spcPts val="0"/>
              </a:spcAft>
              <a:buClrTx/>
              <a:buSzPct val="100000"/>
              <a:buFont typeface="Century Gothic" pitchFamily="34" charset="0"/>
              <a:buChar char="–"/>
              <a:tabLst/>
              <a:defRPr/>
            </a:pPr>
            <a:r>
              <a:rPr lang="en-US" altLang="en-US" sz="2000" b="1" dirty="0">
                <a:solidFill>
                  <a:schemeClr val="tx2"/>
                </a:solidFill>
                <a:latin typeface="Arial" charset="0"/>
                <a:ea typeface="Arial" charset="0"/>
                <a:cs typeface="Arial" charset="0"/>
                <a:hlinkClick r:id="rId3"/>
              </a:rPr>
              <a:t>www.mastmedical.org</a:t>
            </a:r>
            <a:r>
              <a:rPr lang="en-US" altLang="en-US" sz="2000" b="1" dirty="0">
                <a:solidFill>
                  <a:schemeClr val="tx2"/>
                </a:solidFill>
                <a:latin typeface="Arial" charset="0"/>
                <a:ea typeface="Arial" charset="0"/>
                <a:cs typeface="Arial" charset="0"/>
              </a:rPr>
              <a:t> Visit the Title I Tab</a:t>
            </a:r>
          </a:p>
          <a:p>
            <a:pPr marL="853290" marR="0" lvl="2" indent="0" algn="just" defTabSz="1218987" rtl="0" eaLnBrk="1" fontAlgn="auto" latinLnBrk="0" hangingPunct="1">
              <a:lnSpc>
                <a:spcPct val="95000"/>
              </a:lnSpc>
              <a:spcBef>
                <a:spcPts val="1066"/>
              </a:spcBef>
              <a:spcAft>
                <a:spcPts val="0"/>
              </a:spcAft>
              <a:buClrTx/>
              <a:buSzPct val="100000"/>
              <a:buNone/>
              <a:tabLst/>
              <a:defRPr/>
            </a:pPr>
            <a:endParaRPr lang="en-US" altLang="en-US" sz="2000" b="1" dirty="0">
              <a:solidFill>
                <a:schemeClr val="tx2"/>
              </a:solidFill>
              <a:latin typeface="Arial" charset="0"/>
              <a:ea typeface="Arial" charset="0"/>
              <a:cs typeface="Arial" charset="0"/>
            </a:endParaRPr>
          </a:p>
          <a:p>
            <a:pPr marL="1158037" marR="0" lvl="2" indent="-304747" algn="l" defTabSz="1218987" rtl="0" eaLnBrk="1" fontAlgn="auto" latinLnBrk="0" hangingPunct="1">
              <a:lnSpc>
                <a:spcPct val="95000"/>
              </a:lnSpc>
              <a:spcBef>
                <a:spcPts val="1066"/>
              </a:spcBef>
              <a:spcAft>
                <a:spcPts val="0"/>
              </a:spcAft>
              <a:buClrTx/>
              <a:buSzPct val="100000"/>
              <a:buFont typeface="Century Gothic" pitchFamily="34" charset="0"/>
              <a:buChar char="–"/>
              <a:tabLst/>
              <a:defRPr/>
            </a:pPr>
            <a:endParaRPr lang="en-US" altLang="en-US" sz="2000" b="1" dirty="0">
              <a:solidFill>
                <a:schemeClr val="tx2"/>
              </a:solidFill>
              <a:highlight>
                <a:srgbClr val="FFFF00"/>
              </a:highlight>
              <a:latin typeface="Arial" charset="0"/>
              <a:ea typeface="Arial" charset="0"/>
              <a:cs typeface="Arial" charset="0"/>
            </a:endParaRPr>
          </a:p>
          <a:p>
            <a:pPr marL="853290" marR="0" lvl="2" indent="0" algn="l" defTabSz="1218987" rtl="0" eaLnBrk="1" fontAlgn="auto" latinLnBrk="0" hangingPunct="1">
              <a:lnSpc>
                <a:spcPct val="95000"/>
              </a:lnSpc>
              <a:spcBef>
                <a:spcPts val="1066"/>
              </a:spcBef>
              <a:spcAft>
                <a:spcPts val="0"/>
              </a:spcAft>
              <a:buClrTx/>
              <a:buSzPct val="100000"/>
              <a:buNone/>
              <a:tabLst/>
              <a:defRPr/>
            </a:pPr>
            <a:endParaRPr lang="en-US" altLang="en-US" sz="2000" b="1" dirty="0">
              <a:solidFill>
                <a:schemeClr val="tx2"/>
              </a:solidFill>
              <a:highlight>
                <a:srgbClr val="FFFF00"/>
              </a:highlight>
              <a:latin typeface="Arial" charset="0"/>
              <a:ea typeface="Arial" charset="0"/>
              <a:cs typeface="Arial" charset="0"/>
            </a:endParaRPr>
          </a:p>
          <a:p>
            <a:pPr lvl="2">
              <a:buFont typeface="Arial" panose="020B0604020202020204" pitchFamily="34" charset="0"/>
              <a:buChar char="•"/>
            </a:pPr>
            <a:endParaRPr kumimoji="0" lang="en-US" altLang="en-US" b="1" i="0" u="none" strike="noStrike" kern="1200" cap="none" spc="0" normalizeH="0" baseline="0" noProof="0" dirty="0">
              <a:ln>
                <a:noFill/>
              </a:ln>
              <a:effectLst/>
              <a:uLnTx/>
              <a:uFillTx/>
              <a:latin typeface="Arial" charset="0"/>
              <a:ea typeface="Arial" charset="0"/>
              <a:cs typeface="Arial"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426645" lvl="1" indent="0">
              <a:buNone/>
            </a:pPr>
            <a:endParaRPr lang="en-US" dirty="0"/>
          </a:p>
        </p:txBody>
      </p:sp>
      <p:sp>
        <p:nvSpPr>
          <p:cNvPr id="4" name="Slide Number Placeholder 3">
            <a:extLst>
              <a:ext uri="{FF2B5EF4-FFF2-40B4-BE49-F238E27FC236}">
                <a16:creationId xmlns:a16="http://schemas.microsoft.com/office/drawing/2014/main" id="{4E5D9781-BD58-90E1-1F64-9435573BB19C}"/>
              </a:ext>
            </a:extLst>
          </p:cNvPr>
          <p:cNvSpPr>
            <a:spLocks noGrp="1"/>
          </p:cNvSpPr>
          <p:nvPr>
            <p:ph type="sldNum" sz="quarter" idx="12"/>
          </p:nvPr>
        </p:nvSpPr>
        <p:spPr/>
        <p:txBody>
          <a:bodyPr/>
          <a:lstStyle/>
          <a:p>
            <a:fld id="{DA60BA0E-20D0-4E7C-B286-26C960A6788F}" type="slidenum">
              <a:rPr lang="en-US" smtClean="0"/>
              <a:t>15</a:t>
            </a:fld>
            <a:endParaRPr lang="en-US"/>
          </a:p>
        </p:txBody>
      </p:sp>
      <p:sp>
        <p:nvSpPr>
          <p:cNvPr id="7" name="Title 12">
            <a:extLst>
              <a:ext uri="{FF2B5EF4-FFF2-40B4-BE49-F238E27FC236}">
                <a16:creationId xmlns:a16="http://schemas.microsoft.com/office/drawing/2014/main" id="{9BF6F0DE-5826-6098-234A-3F8A064A6BEA}"/>
              </a:ext>
            </a:extLst>
          </p:cNvPr>
          <p:cNvSpPr>
            <a:spLocks noGrp="1"/>
          </p:cNvSpPr>
          <p:nvPr>
            <p:ph type="title"/>
          </p:nvPr>
        </p:nvSpPr>
        <p:spPr>
          <a:xfrm>
            <a:off x="0" y="-25400"/>
            <a:ext cx="12188825" cy="1397000"/>
          </a:xfrm>
        </p:spPr>
        <p:txBody>
          <a:bodyPr>
            <a:noAutofit/>
          </a:bodyPr>
          <a:lstStyle/>
          <a:p>
            <a:pPr algn="ctr"/>
            <a:r>
              <a:rPr lang="en-US" sz="4500" b="1" dirty="0">
                <a:solidFill>
                  <a:srgbClr val="0070C0"/>
                </a:solidFill>
                <a:latin typeface="Arial" panose="020B0604020202020204" pitchFamily="34" charset="0"/>
                <a:cs typeface="Arial" panose="020B0604020202020204" pitchFamily="34" charset="0"/>
              </a:rPr>
              <a:t>Title I School-Parent Compact</a:t>
            </a:r>
          </a:p>
        </p:txBody>
      </p:sp>
      <p:pic>
        <p:nvPicPr>
          <p:cNvPr id="2" name="Picture 1">
            <a:extLst>
              <a:ext uri="{FF2B5EF4-FFF2-40B4-BE49-F238E27FC236}">
                <a16:creationId xmlns:a16="http://schemas.microsoft.com/office/drawing/2014/main" id="{A3678CBA-D299-76C9-381C-678059C184A2}"/>
              </a:ext>
            </a:extLst>
          </p:cNvPr>
          <p:cNvPicPr>
            <a:picLocks/>
          </p:cNvPicPr>
          <p:nvPr/>
        </p:nvPicPr>
        <p:blipFill>
          <a:blip r:embed="rId4"/>
          <a:stretch>
            <a:fillRect/>
          </a:stretch>
        </p:blipFill>
        <p:spPr>
          <a:xfrm>
            <a:off x="0" y="5907660"/>
            <a:ext cx="1618385" cy="813816"/>
          </a:xfrm>
          <a:prstGeom prst="rect">
            <a:avLst/>
          </a:prstGeom>
        </p:spPr>
      </p:pic>
    </p:spTree>
    <p:extLst>
      <p:ext uri="{BB962C8B-B14F-4D97-AF65-F5344CB8AC3E}">
        <p14:creationId xmlns:p14="http://schemas.microsoft.com/office/powerpoint/2010/main" val="4047727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760412" y="1891429"/>
            <a:ext cx="10514251" cy="4470400"/>
          </a:xfrm>
        </p:spPr>
        <p:txBody>
          <a:bodyPr>
            <a:normAutofit/>
          </a:bodyPr>
          <a:lstStyle/>
          <a:p>
            <a:pPr lvl="1">
              <a:buFont typeface="Wingdings" panose="05000000000000000000" pitchFamily="2" charset="2"/>
              <a:buChar char="Ø"/>
            </a:pPr>
            <a:r>
              <a:rPr kumimoji="0" lang="en-US" altLang="en-US" sz="2500" b="1" i="0" u="none" strike="noStrike" kern="1200" cap="none" spc="0" normalizeH="0" baseline="0" noProof="0" dirty="0">
                <a:ln>
                  <a:noFill/>
                </a:ln>
                <a:solidFill>
                  <a:srgbClr val="00153E"/>
                </a:solidFill>
                <a:effectLst/>
                <a:uLnTx/>
                <a:uFillTx/>
                <a:latin typeface="Arial" charset="0"/>
                <a:ea typeface="Arial" charset="0"/>
                <a:cs typeface="Arial" charset="0"/>
              </a:rPr>
              <a:t>What does school and parent collaboration look like?</a:t>
            </a:r>
          </a:p>
          <a:p>
            <a:pPr lvl="2" algn="just">
              <a:lnSpc>
                <a:spcPct val="120000"/>
              </a:lnSpc>
              <a:spcBef>
                <a:spcPts val="1000"/>
              </a:spcBef>
              <a:buFont typeface="Wingdings" panose="05000000000000000000" pitchFamily="2" charset="2"/>
              <a:buChar char="§"/>
              <a:defRPr/>
            </a:pPr>
            <a:r>
              <a:rPr lang="en-US" altLang="en-US" sz="2000" dirty="0">
                <a:solidFill>
                  <a:schemeClr val="tx2"/>
                </a:solidFill>
                <a:latin typeface="Arial" charset="0"/>
                <a:ea typeface="Arial" charset="0"/>
                <a:cs typeface="Arial" charset="0"/>
              </a:rPr>
              <a:t>Our school offers activities, training sessions, workshops, and parent/teacher conferences at flexible meeting times and a Parent Resource Center/Area;</a:t>
            </a:r>
          </a:p>
          <a:p>
            <a:pPr lvl="2" algn="just">
              <a:lnSpc>
                <a:spcPct val="120000"/>
              </a:lnSpc>
              <a:spcBef>
                <a:spcPts val="1000"/>
              </a:spcBef>
              <a:buFont typeface="Wingdings" panose="05000000000000000000" pitchFamily="2" charset="2"/>
              <a:buChar char="§"/>
              <a:defRPr/>
            </a:pPr>
            <a:r>
              <a:rPr lang="en-US" altLang="en-US" sz="2000" dirty="0">
                <a:solidFill>
                  <a:srgbClr val="00153E"/>
                </a:solidFill>
                <a:latin typeface="Arial" charset="0"/>
                <a:ea typeface="Arial" charset="0"/>
                <a:cs typeface="Arial" charset="0"/>
              </a:rPr>
              <a:t>School and parent partnerships are built within advisory councils such as the Educational Excellence School Advisory Council (EESAC), the Title I District Advisory Council (DAC), and the South Region Parent Advisory Council (PAC); and</a:t>
            </a:r>
          </a:p>
          <a:p>
            <a:pPr lvl="2" algn="just">
              <a:lnSpc>
                <a:spcPct val="120000"/>
              </a:lnSpc>
              <a:spcBef>
                <a:spcPts val="1000"/>
              </a:spcBef>
              <a:buFont typeface="Wingdings" panose="05000000000000000000" pitchFamily="2" charset="2"/>
              <a:buChar char="§"/>
              <a:defRPr/>
            </a:pPr>
            <a:r>
              <a:rPr lang="en-US" altLang="en-US" sz="2000" dirty="0">
                <a:solidFill>
                  <a:srgbClr val="00153E"/>
                </a:solidFill>
                <a:latin typeface="Arial" charset="0"/>
                <a:ea typeface="Arial" charset="0"/>
                <a:cs typeface="Arial" charset="0"/>
              </a:rPr>
              <a:t>Title I DAC and Region PAC members are representatives of parents who consult with the District Title I DAC on the planning and implementation of the Title I Schoolwide Program.</a:t>
            </a:r>
          </a:p>
          <a:p>
            <a:pPr marL="1158037" marR="0" lvl="2" indent="-304747" algn="l" defTabSz="1218987" rtl="0" eaLnBrk="1" fontAlgn="auto" latinLnBrk="0" hangingPunct="1">
              <a:lnSpc>
                <a:spcPct val="95000"/>
              </a:lnSpc>
              <a:spcBef>
                <a:spcPts val="1066"/>
              </a:spcBef>
              <a:spcAft>
                <a:spcPts val="0"/>
              </a:spcAft>
              <a:buClrTx/>
              <a:buSzPct val="100000"/>
              <a:buFont typeface="Century Gothic" pitchFamily="34" charset="0"/>
              <a:buChar char="–"/>
              <a:tabLst/>
              <a:defRPr/>
            </a:pPr>
            <a:endParaRPr lang="en-US" altLang="en-US" sz="2000" b="1" dirty="0">
              <a:solidFill>
                <a:schemeClr val="tx2"/>
              </a:solidFill>
              <a:latin typeface="Arial" charset="0"/>
              <a:ea typeface="Arial" charset="0"/>
              <a:cs typeface="Arial" charset="0"/>
            </a:endParaRPr>
          </a:p>
          <a:p>
            <a:pPr marL="1158037" marR="0" lvl="2" indent="-304747" algn="l" defTabSz="1218987" rtl="0" eaLnBrk="1" fontAlgn="auto" latinLnBrk="0" hangingPunct="1">
              <a:lnSpc>
                <a:spcPct val="95000"/>
              </a:lnSpc>
              <a:spcBef>
                <a:spcPts val="1066"/>
              </a:spcBef>
              <a:spcAft>
                <a:spcPts val="0"/>
              </a:spcAft>
              <a:buClrTx/>
              <a:buSzPct val="100000"/>
              <a:buFont typeface="Century Gothic" pitchFamily="34" charset="0"/>
              <a:buChar char="–"/>
              <a:tabLst/>
              <a:defRPr/>
            </a:pPr>
            <a:endParaRPr lang="en-US" altLang="en-US" sz="2000" b="1" dirty="0">
              <a:solidFill>
                <a:schemeClr val="tx2"/>
              </a:solidFill>
              <a:latin typeface="Arial" charset="0"/>
              <a:ea typeface="Arial" charset="0"/>
              <a:cs typeface="Arial" charset="0"/>
            </a:endParaRPr>
          </a:p>
          <a:p>
            <a:pPr marL="1158037" marR="0" lvl="2" indent="-304747" algn="l" defTabSz="1218987" rtl="0" eaLnBrk="1" fontAlgn="auto" latinLnBrk="0" hangingPunct="1">
              <a:lnSpc>
                <a:spcPct val="95000"/>
              </a:lnSpc>
              <a:spcBef>
                <a:spcPts val="1066"/>
              </a:spcBef>
              <a:spcAft>
                <a:spcPts val="0"/>
              </a:spcAft>
              <a:buClrTx/>
              <a:buSzPct val="100000"/>
              <a:buFont typeface="Century Gothic" pitchFamily="34" charset="0"/>
              <a:buChar char="–"/>
              <a:tabLst/>
              <a:defRPr/>
            </a:pPr>
            <a:endParaRPr lang="en-US" altLang="en-US" sz="2000" b="1" dirty="0">
              <a:solidFill>
                <a:schemeClr val="tx2"/>
              </a:solidFill>
              <a:highlight>
                <a:srgbClr val="FFFF00"/>
              </a:highlight>
              <a:latin typeface="Arial" charset="0"/>
              <a:ea typeface="Arial" charset="0"/>
              <a:cs typeface="Arial" charset="0"/>
            </a:endParaRPr>
          </a:p>
          <a:p>
            <a:pPr marL="853290" marR="0" lvl="2" indent="0" algn="l" defTabSz="1218987" rtl="0" eaLnBrk="1" fontAlgn="auto" latinLnBrk="0" hangingPunct="1">
              <a:lnSpc>
                <a:spcPct val="95000"/>
              </a:lnSpc>
              <a:spcBef>
                <a:spcPts val="1066"/>
              </a:spcBef>
              <a:spcAft>
                <a:spcPts val="0"/>
              </a:spcAft>
              <a:buClrTx/>
              <a:buSzPct val="100000"/>
              <a:buNone/>
              <a:tabLst/>
              <a:defRPr/>
            </a:pPr>
            <a:endParaRPr lang="en-US" altLang="en-US" sz="2000" b="1" dirty="0">
              <a:solidFill>
                <a:schemeClr val="tx2"/>
              </a:solidFill>
              <a:highlight>
                <a:srgbClr val="FFFF00"/>
              </a:highlight>
              <a:latin typeface="Arial" charset="0"/>
              <a:ea typeface="Arial" charset="0"/>
              <a:cs typeface="Arial" charset="0"/>
            </a:endParaRPr>
          </a:p>
          <a:p>
            <a:pPr lvl="2">
              <a:buFont typeface="Arial" panose="020B0604020202020204" pitchFamily="34" charset="0"/>
              <a:buChar char="•"/>
            </a:pPr>
            <a:endParaRPr kumimoji="0" lang="en-US" altLang="en-US" b="1" i="0" u="none" strike="noStrike" kern="1200" cap="none" spc="0" normalizeH="0" baseline="0" noProof="0" dirty="0">
              <a:ln>
                <a:noFill/>
              </a:ln>
              <a:effectLst/>
              <a:uLnTx/>
              <a:uFillTx/>
              <a:latin typeface="Arial" charset="0"/>
              <a:ea typeface="Arial" charset="0"/>
              <a:cs typeface="Arial"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426645" lvl="1" indent="0">
              <a:buNone/>
            </a:pPr>
            <a:endParaRPr lang="en-US" dirty="0"/>
          </a:p>
        </p:txBody>
      </p:sp>
      <p:sp>
        <p:nvSpPr>
          <p:cNvPr id="4" name="Slide Number Placeholder 3">
            <a:extLst>
              <a:ext uri="{FF2B5EF4-FFF2-40B4-BE49-F238E27FC236}">
                <a16:creationId xmlns:a16="http://schemas.microsoft.com/office/drawing/2014/main" id="{4E5D9781-BD58-90E1-1F64-9435573BB19C}"/>
              </a:ext>
            </a:extLst>
          </p:cNvPr>
          <p:cNvSpPr>
            <a:spLocks noGrp="1"/>
          </p:cNvSpPr>
          <p:nvPr>
            <p:ph type="sldNum" sz="quarter" idx="12"/>
          </p:nvPr>
        </p:nvSpPr>
        <p:spPr/>
        <p:txBody>
          <a:bodyPr/>
          <a:lstStyle/>
          <a:p>
            <a:fld id="{DA60BA0E-20D0-4E7C-B286-26C960A6788F}" type="slidenum">
              <a:rPr lang="en-US" smtClean="0"/>
              <a:t>16</a:t>
            </a:fld>
            <a:endParaRPr lang="en-US"/>
          </a:p>
        </p:txBody>
      </p:sp>
      <p:sp>
        <p:nvSpPr>
          <p:cNvPr id="7" name="Title 12">
            <a:extLst>
              <a:ext uri="{FF2B5EF4-FFF2-40B4-BE49-F238E27FC236}">
                <a16:creationId xmlns:a16="http://schemas.microsoft.com/office/drawing/2014/main" id="{9BF6F0DE-5826-6098-234A-3F8A064A6BEA}"/>
              </a:ext>
            </a:extLst>
          </p:cNvPr>
          <p:cNvSpPr>
            <a:spLocks noGrp="1"/>
          </p:cNvSpPr>
          <p:nvPr>
            <p:ph type="title"/>
          </p:nvPr>
        </p:nvSpPr>
        <p:spPr>
          <a:xfrm>
            <a:off x="0" y="76200"/>
            <a:ext cx="12188825" cy="1397000"/>
          </a:xfrm>
        </p:spPr>
        <p:txBody>
          <a:bodyPr>
            <a:noAutofit/>
          </a:bodyPr>
          <a:lstStyle/>
          <a:p>
            <a:pPr algn="ctr"/>
            <a:r>
              <a:rPr lang="en-US" sz="4500" b="1" dirty="0">
                <a:solidFill>
                  <a:srgbClr val="0070C0"/>
                </a:solidFill>
                <a:latin typeface="Arial" panose="020B0604020202020204" pitchFamily="34" charset="0"/>
                <a:cs typeface="Arial" panose="020B0604020202020204" pitchFamily="34" charset="0"/>
              </a:rPr>
              <a:t>Parents, Families and Schools </a:t>
            </a:r>
            <a:br>
              <a:rPr lang="en-US" sz="4500" b="1" dirty="0">
                <a:solidFill>
                  <a:srgbClr val="0070C0"/>
                </a:solidFill>
                <a:latin typeface="Arial" panose="020B0604020202020204" pitchFamily="34" charset="0"/>
                <a:cs typeface="Arial" panose="020B0604020202020204" pitchFamily="34" charset="0"/>
              </a:rPr>
            </a:br>
            <a:r>
              <a:rPr lang="en-US" sz="4500" b="1" dirty="0">
                <a:solidFill>
                  <a:srgbClr val="0070C0"/>
                </a:solidFill>
                <a:latin typeface="Arial" panose="020B0604020202020204" pitchFamily="34" charset="0"/>
                <a:cs typeface="Arial" panose="020B0604020202020204" pitchFamily="34" charset="0"/>
              </a:rPr>
              <a:t>Working Together</a:t>
            </a:r>
          </a:p>
        </p:txBody>
      </p:sp>
      <p:pic>
        <p:nvPicPr>
          <p:cNvPr id="2" name="Picture 1">
            <a:extLst>
              <a:ext uri="{FF2B5EF4-FFF2-40B4-BE49-F238E27FC236}">
                <a16:creationId xmlns:a16="http://schemas.microsoft.com/office/drawing/2014/main" id="{7850352F-A620-9C6E-FBE2-C7D144D26BB0}"/>
              </a:ext>
            </a:extLst>
          </p:cNvPr>
          <p:cNvPicPr>
            <a:picLocks/>
          </p:cNvPicPr>
          <p:nvPr/>
        </p:nvPicPr>
        <p:blipFill>
          <a:blip r:embed="rId3"/>
          <a:stretch>
            <a:fillRect/>
          </a:stretch>
        </p:blipFill>
        <p:spPr>
          <a:xfrm>
            <a:off x="0" y="5907660"/>
            <a:ext cx="1618385" cy="813816"/>
          </a:xfrm>
          <a:prstGeom prst="rect">
            <a:avLst/>
          </a:prstGeom>
        </p:spPr>
      </p:pic>
    </p:spTree>
    <p:extLst>
      <p:ext uri="{BB962C8B-B14F-4D97-AF65-F5344CB8AC3E}">
        <p14:creationId xmlns:p14="http://schemas.microsoft.com/office/powerpoint/2010/main" val="2927344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760413" y="1891429"/>
            <a:ext cx="7057860" cy="4470400"/>
          </a:xfrm>
        </p:spPr>
        <p:txBody>
          <a:bodyPr>
            <a:normAutofit/>
          </a:bodyPr>
          <a:lstStyle/>
          <a:p>
            <a:pPr lvl="1" algn="just">
              <a:lnSpc>
                <a:spcPct val="120000"/>
              </a:lnSpc>
              <a:spcBef>
                <a:spcPts val="1000"/>
              </a:spcBef>
              <a:buFont typeface="Wingdings" panose="05000000000000000000" pitchFamily="2" charset="2"/>
              <a:buChar char="Ø"/>
            </a:pPr>
            <a:r>
              <a:rPr kumimoji="0" lang="en-US" altLang="en-US" sz="2500" b="1" i="0" u="none" strike="noStrike" kern="1200" cap="none" spc="0" normalizeH="0" baseline="0" noProof="0" dirty="0">
                <a:ln>
                  <a:noFill/>
                </a:ln>
                <a:solidFill>
                  <a:srgbClr val="00153E"/>
                </a:solidFill>
                <a:effectLst/>
                <a:uLnTx/>
                <a:uFillTx/>
                <a:latin typeface="Arial" charset="0"/>
                <a:ea typeface="Arial" charset="0"/>
                <a:cs typeface="Arial" charset="0"/>
              </a:rPr>
              <a:t>The school conducts elections for Title I DAC/PAC Representatives.</a:t>
            </a:r>
          </a:p>
          <a:p>
            <a:pPr lvl="1" algn="just">
              <a:lnSpc>
                <a:spcPct val="120000"/>
              </a:lnSpc>
              <a:spcBef>
                <a:spcPts val="1000"/>
              </a:spcBef>
              <a:buFont typeface="Wingdings" panose="05000000000000000000" pitchFamily="2" charset="2"/>
              <a:buChar char="Ø"/>
            </a:pPr>
            <a:endParaRPr kumimoji="0" lang="en-US" altLang="en-US" sz="2500" b="1" i="0" u="none" strike="noStrike" kern="1200" cap="none" spc="0" normalizeH="0" baseline="0" noProof="0" dirty="0">
              <a:ln>
                <a:noFill/>
              </a:ln>
              <a:solidFill>
                <a:srgbClr val="00153E"/>
              </a:solidFill>
              <a:effectLst/>
              <a:uLnTx/>
              <a:uFillTx/>
              <a:latin typeface="Arial" charset="0"/>
              <a:ea typeface="Arial" charset="0"/>
              <a:cs typeface="Arial" charset="0"/>
            </a:endParaRPr>
          </a:p>
          <a:p>
            <a:pPr marL="853290" lvl="2" indent="0" algn="just">
              <a:spcBef>
                <a:spcPts val="1000"/>
              </a:spcBef>
              <a:buNone/>
              <a:defRPr/>
            </a:pPr>
            <a:r>
              <a:rPr lang="en-US" sz="2000" dirty="0">
                <a:solidFill>
                  <a:srgbClr val="00153E"/>
                </a:solidFill>
                <a:highlight>
                  <a:srgbClr val="FFFF00"/>
                </a:highlight>
                <a:latin typeface="Arial" panose="020B0604020202020204" pitchFamily="34" charset="0"/>
                <a:cs typeface="Arial" panose="020B0604020202020204" pitchFamily="34" charset="0"/>
              </a:rPr>
              <a:t>[Open the floor for nominations for parents to serve as DAC/PAC Representatives, for your school. Complete DAC/PAC form FM-6996.]</a:t>
            </a:r>
          </a:p>
          <a:p>
            <a:pPr marL="853290" marR="0" lvl="2" indent="0" algn="l" defTabSz="1218987" rtl="0" eaLnBrk="1" fontAlgn="auto" latinLnBrk="0" hangingPunct="1">
              <a:lnSpc>
                <a:spcPct val="95000"/>
              </a:lnSpc>
              <a:spcBef>
                <a:spcPts val="1066"/>
              </a:spcBef>
              <a:spcAft>
                <a:spcPts val="0"/>
              </a:spcAft>
              <a:buClrTx/>
              <a:buSzPct val="100000"/>
              <a:buNone/>
              <a:tabLst/>
              <a:defRPr/>
            </a:pPr>
            <a:r>
              <a:rPr lang="en-US" altLang="en-US" sz="2000" b="1" dirty="0">
                <a:solidFill>
                  <a:srgbClr val="00153E"/>
                </a:solidFill>
                <a:latin typeface="Arial" charset="0"/>
                <a:ea typeface="Arial" charset="0"/>
                <a:cs typeface="Arial" charset="0"/>
                <a:hlinkClick r:id="rId3"/>
              </a:rPr>
              <a:t>Title I DAC/PAC Representatives (FM 6996)</a:t>
            </a:r>
            <a:endParaRPr lang="en-US" altLang="en-US" sz="2000" b="1" dirty="0">
              <a:solidFill>
                <a:srgbClr val="00153E"/>
              </a:solidFill>
              <a:latin typeface="Arial" charset="0"/>
              <a:ea typeface="Arial" charset="0"/>
              <a:cs typeface="Arial" charset="0"/>
            </a:endParaRPr>
          </a:p>
          <a:p>
            <a:pPr marL="853290" marR="0" lvl="2" indent="0" algn="l" defTabSz="1218987" rtl="0" eaLnBrk="1" fontAlgn="auto" latinLnBrk="0" hangingPunct="1">
              <a:lnSpc>
                <a:spcPct val="95000"/>
              </a:lnSpc>
              <a:spcBef>
                <a:spcPts val="1066"/>
              </a:spcBef>
              <a:spcAft>
                <a:spcPts val="0"/>
              </a:spcAft>
              <a:buClrTx/>
              <a:buSzPct val="100000"/>
              <a:buNone/>
              <a:tabLst/>
              <a:defRPr/>
            </a:pPr>
            <a:endParaRPr lang="en-US" altLang="en-US" sz="2000" b="1" dirty="0">
              <a:solidFill>
                <a:srgbClr val="00153E"/>
              </a:solidFill>
              <a:highlight>
                <a:srgbClr val="FFFF00"/>
              </a:highlight>
              <a:latin typeface="Arial" charset="0"/>
              <a:ea typeface="Arial" charset="0"/>
              <a:cs typeface="Arial" charset="0"/>
            </a:endParaRPr>
          </a:p>
          <a:p>
            <a:pPr lvl="2">
              <a:buFont typeface="Arial" panose="020B0604020202020204" pitchFamily="34" charset="0"/>
              <a:buChar char="•"/>
            </a:pPr>
            <a:endParaRPr kumimoji="0" lang="en-US" altLang="en-US" b="1" i="0" u="none" strike="noStrike" kern="1200" cap="none" spc="0" normalizeH="0" baseline="0" noProof="0" dirty="0">
              <a:ln>
                <a:noFill/>
              </a:ln>
              <a:solidFill>
                <a:srgbClr val="00153E"/>
              </a:solidFill>
              <a:effectLst/>
              <a:uLnTx/>
              <a:uFillTx/>
              <a:latin typeface="Arial" charset="0"/>
              <a:ea typeface="Arial" charset="0"/>
              <a:cs typeface="Arial"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153E"/>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153E"/>
              </a:solidFill>
              <a:effectLst/>
              <a:highlight>
                <a:srgbClr val="FFFF00"/>
              </a:highligh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426645" lvl="1" indent="0">
              <a:buNone/>
            </a:pPr>
            <a:endParaRPr lang="en-US" dirty="0"/>
          </a:p>
        </p:txBody>
      </p:sp>
      <p:sp>
        <p:nvSpPr>
          <p:cNvPr id="4" name="Slide Number Placeholder 3">
            <a:extLst>
              <a:ext uri="{FF2B5EF4-FFF2-40B4-BE49-F238E27FC236}">
                <a16:creationId xmlns:a16="http://schemas.microsoft.com/office/drawing/2014/main" id="{4E5D9781-BD58-90E1-1F64-9435573BB19C}"/>
              </a:ext>
            </a:extLst>
          </p:cNvPr>
          <p:cNvSpPr>
            <a:spLocks noGrp="1"/>
          </p:cNvSpPr>
          <p:nvPr>
            <p:ph type="sldNum" sz="quarter" idx="12"/>
          </p:nvPr>
        </p:nvSpPr>
        <p:spPr/>
        <p:txBody>
          <a:bodyPr/>
          <a:lstStyle/>
          <a:p>
            <a:fld id="{DA60BA0E-20D0-4E7C-B286-26C960A6788F}" type="slidenum">
              <a:rPr lang="en-US" smtClean="0"/>
              <a:t>17</a:t>
            </a:fld>
            <a:endParaRPr lang="en-US"/>
          </a:p>
        </p:txBody>
      </p:sp>
      <p:sp>
        <p:nvSpPr>
          <p:cNvPr id="7" name="Title 12">
            <a:extLst>
              <a:ext uri="{FF2B5EF4-FFF2-40B4-BE49-F238E27FC236}">
                <a16:creationId xmlns:a16="http://schemas.microsoft.com/office/drawing/2014/main" id="{9BF6F0DE-5826-6098-234A-3F8A064A6BEA}"/>
              </a:ext>
            </a:extLst>
          </p:cNvPr>
          <p:cNvSpPr>
            <a:spLocks noGrp="1"/>
          </p:cNvSpPr>
          <p:nvPr>
            <p:ph type="title"/>
          </p:nvPr>
        </p:nvSpPr>
        <p:spPr>
          <a:xfrm>
            <a:off x="0" y="76200"/>
            <a:ext cx="12188825" cy="1397000"/>
          </a:xfrm>
        </p:spPr>
        <p:txBody>
          <a:bodyPr>
            <a:noAutofit/>
          </a:bodyPr>
          <a:lstStyle/>
          <a:p>
            <a:pPr algn="ctr"/>
            <a:r>
              <a:rPr lang="en-US" sz="4500" b="1" dirty="0">
                <a:solidFill>
                  <a:srgbClr val="0070C0"/>
                </a:solidFill>
                <a:latin typeface="Arial" panose="020B0604020202020204" pitchFamily="34" charset="0"/>
                <a:cs typeface="Arial" panose="020B0604020202020204" pitchFamily="34" charset="0"/>
              </a:rPr>
              <a:t>Parents, Families and Schools </a:t>
            </a:r>
            <a:br>
              <a:rPr lang="en-US" sz="4500" b="1" dirty="0">
                <a:solidFill>
                  <a:srgbClr val="0070C0"/>
                </a:solidFill>
                <a:latin typeface="Arial" panose="020B0604020202020204" pitchFamily="34" charset="0"/>
                <a:cs typeface="Arial" panose="020B0604020202020204" pitchFamily="34" charset="0"/>
              </a:rPr>
            </a:br>
            <a:r>
              <a:rPr lang="en-US" sz="4500" b="1" dirty="0">
                <a:solidFill>
                  <a:srgbClr val="0070C0"/>
                </a:solidFill>
                <a:latin typeface="Arial" panose="020B0604020202020204" pitchFamily="34" charset="0"/>
                <a:cs typeface="Arial" panose="020B0604020202020204" pitchFamily="34" charset="0"/>
              </a:rPr>
              <a:t>Working Together (Cont’d.)</a:t>
            </a:r>
          </a:p>
        </p:txBody>
      </p:sp>
      <p:pic>
        <p:nvPicPr>
          <p:cNvPr id="2" name="Picture 1">
            <a:extLst>
              <a:ext uri="{FF2B5EF4-FFF2-40B4-BE49-F238E27FC236}">
                <a16:creationId xmlns:a16="http://schemas.microsoft.com/office/drawing/2014/main" id="{02ACFB9A-BBB8-CE98-9156-51FF9369AB26}"/>
              </a:ext>
            </a:extLst>
          </p:cNvPr>
          <p:cNvPicPr>
            <a:picLocks/>
          </p:cNvPicPr>
          <p:nvPr/>
        </p:nvPicPr>
        <p:blipFill>
          <a:blip r:embed="rId4"/>
          <a:stretch>
            <a:fillRect/>
          </a:stretch>
        </p:blipFill>
        <p:spPr>
          <a:xfrm>
            <a:off x="0" y="5907660"/>
            <a:ext cx="1618385" cy="813816"/>
          </a:xfrm>
          <a:prstGeom prst="rect">
            <a:avLst/>
          </a:prstGeom>
        </p:spPr>
      </p:pic>
      <p:pic>
        <p:nvPicPr>
          <p:cNvPr id="6" name="Picture 5">
            <a:extLst>
              <a:ext uri="{FF2B5EF4-FFF2-40B4-BE49-F238E27FC236}">
                <a16:creationId xmlns:a16="http://schemas.microsoft.com/office/drawing/2014/main" id="{293C0A0D-5022-27CB-0A2D-6D8D943E4680}"/>
              </a:ext>
            </a:extLst>
          </p:cNvPr>
          <p:cNvPicPr>
            <a:picLocks noChangeAspect="1"/>
          </p:cNvPicPr>
          <p:nvPr/>
        </p:nvPicPr>
        <p:blipFill>
          <a:blip r:embed="rId5"/>
          <a:stretch>
            <a:fillRect/>
          </a:stretch>
        </p:blipFill>
        <p:spPr>
          <a:xfrm>
            <a:off x="8228012" y="1664918"/>
            <a:ext cx="3449108" cy="4583482"/>
          </a:xfrm>
          <a:prstGeom prst="rect">
            <a:avLst/>
          </a:prstGeom>
        </p:spPr>
      </p:pic>
    </p:spTree>
    <p:extLst>
      <p:ext uri="{BB962C8B-B14F-4D97-AF65-F5344CB8AC3E}">
        <p14:creationId xmlns:p14="http://schemas.microsoft.com/office/powerpoint/2010/main" val="1492097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760412" y="1891429"/>
            <a:ext cx="10514251" cy="4470400"/>
          </a:xfrm>
        </p:spPr>
        <p:txBody>
          <a:bodyPr>
            <a:normAutofit/>
          </a:bodyPr>
          <a:lstStyle/>
          <a:p>
            <a:pPr lvl="1">
              <a:buFont typeface="Wingdings" panose="05000000000000000000" pitchFamily="2" charset="2"/>
              <a:buChar char="Ø"/>
            </a:pPr>
            <a:r>
              <a:rPr kumimoji="0" lang="en-US" altLang="en-US" sz="2500" b="1" i="0" u="none" strike="noStrike" kern="1200" cap="none" spc="0" normalizeH="0" baseline="0" noProof="0" dirty="0">
                <a:ln>
                  <a:noFill/>
                </a:ln>
                <a:solidFill>
                  <a:srgbClr val="00153E"/>
                </a:solidFill>
                <a:effectLst/>
                <a:uLnTx/>
                <a:uFillTx/>
                <a:latin typeface="Arial" charset="0"/>
                <a:ea typeface="Arial" charset="0"/>
                <a:cs typeface="Arial" charset="0"/>
              </a:rPr>
              <a:t>What is our School Improvement Process (SIP)?</a:t>
            </a:r>
            <a:r>
              <a:rPr lang="en-US" altLang="en-US" sz="2800" dirty="0">
                <a:solidFill>
                  <a:srgbClr val="00153E"/>
                </a:solidFill>
                <a:latin typeface="Arial" charset="0"/>
                <a:ea typeface="Arial" charset="0"/>
                <a:cs typeface="Arial" charset="0"/>
              </a:rPr>
              <a:t> </a:t>
            </a:r>
          </a:p>
          <a:p>
            <a:pPr marR="0" lvl="2" algn="just" defTabSz="1218987" rtl="0" eaLnBrk="1" fontAlgn="auto" latinLnBrk="0" hangingPunct="1">
              <a:lnSpc>
                <a:spcPct val="120000"/>
              </a:lnSpc>
              <a:spcBef>
                <a:spcPts val="1000"/>
              </a:spcBef>
              <a:spcAft>
                <a:spcPts val="0"/>
              </a:spcAft>
              <a:buClrTx/>
              <a:buSzPct val="100000"/>
              <a:buFont typeface="Wingdings" panose="05000000000000000000" pitchFamily="2" charset="2"/>
              <a:buChar char="§"/>
              <a:tabLst/>
              <a:defRPr/>
            </a:pPr>
            <a:r>
              <a:rPr lang="en-US" altLang="en-US" sz="2000" dirty="0">
                <a:solidFill>
                  <a:srgbClr val="00153E"/>
                </a:solidFill>
                <a:latin typeface="Arial" charset="0"/>
                <a:ea typeface="Arial" charset="0"/>
                <a:cs typeface="Arial" charset="0"/>
              </a:rPr>
              <a:t>The School Improvement Process (SIP) at </a:t>
            </a:r>
            <a:r>
              <a:rPr lang="en-US" sz="2000" dirty="0">
                <a:solidFill>
                  <a:srgbClr val="002060"/>
                </a:solidFill>
                <a:latin typeface="Arial" panose="020B0604020202020204" pitchFamily="34" charset="0"/>
                <a:cs typeface="Arial" panose="020B0604020202020204" pitchFamily="34" charset="0"/>
              </a:rPr>
              <a:t>M.A.S.T. @ Homestead </a:t>
            </a:r>
            <a:r>
              <a:rPr lang="en-US" altLang="en-US" sz="2000" dirty="0">
                <a:solidFill>
                  <a:srgbClr val="00153E"/>
                </a:solidFill>
                <a:latin typeface="Arial" charset="0"/>
                <a:ea typeface="Arial" charset="0"/>
                <a:cs typeface="Arial" charset="0"/>
              </a:rPr>
              <a:t>is the process to develop a plan with all stakeholders to be utilized by our school to review data, set goals, create an action plan and monitor progress. </a:t>
            </a:r>
            <a:endParaRPr kumimoji="0" lang="en-US" altLang="en-US" sz="2500" b="1" i="0" u="none" strike="noStrike" kern="1200" cap="none" spc="0" normalizeH="0" baseline="0" noProof="0" dirty="0">
              <a:ln>
                <a:noFill/>
              </a:ln>
              <a:effectLst/>
              <a:uLnTx/>
              <a:uFillTx/>
              <a:latin typeface="Arial" charset="0"/>
              <a:ea typeface="Arial" charset="0"/>
              <a:cs typeface="Arial" charset="0"/>
            </a:endParaRPr>
          </a:p>
          <a:p>
            <a:pPr marL="1158037" marR="0" lvl="2" indent="-304747" algn="l" defTabSz="1218987" rtl="0" eaLnBrk="1" fontAlgn="auto" latinLnBrk="0" hangingPunct="1">
              <a:lnSpc>
                <a:spcPct val="95000"/>
              </a:lnSpc>
              <a:spcBef>
                <a:spcPts val="1066"/>
              </a:spcBef>
              <a:spcAft>
                <a:spcPts val="0"/>
              </a:spcAft>
              <a:buClrTx/>
              <a:buSzPct val="100000"/>
              <a:buFont typeface="Century Gothic" pitchFamily="34" charset="0"/>
              <a:buChar char="–"/>
              <a:tabLst/>
              <a:defRPr/>
            </a:pPr>
            <a:endParaRPr lang="en-US" altLang="en-US" sz="2000" b="1" dirty="0">
              <a:solidFill>
                <a:schemeClr val="tx2"/>
              </a:solidFill>
              <a:latin typeface="Arial" charset="0"/>
              <a:ea typeface="Arial" charset="0"/>
              <a:cs typeface="Arial" charset="0"/>
            </a:endParaRPr>
          </a:p>
          <a:p>
            <a:pPr marL="1158037" marR="0" lvl="2" indent="-304747" algn="l" defTabSz="1218987" rtl="0" eaLnBrk="1" fontAlgn="auto" latinLnBrk="0" hangingPunct="1">
              <a:lnSpc>
                <a:spcPct val="95000"/>
              </a:lnSpc>
              <a:spcBef>
                <a:spcPts val="1066"/>
              </a:spcBef>
              <a:spcAft>
                <a:spcPts val="0"/>
              </a:spcAft>
              <a:buClrTx/>
              <a:buSzPct val="100000"/>
              <a:buFont typeface="Century Gothic" pitchFamily="34" charset="0"/>
              <a:buChar char="–"/>
              <a:tabLst/>
              <a:defRPr/>
            </a:pPr>
            <a:endParaRPr lang="en-US" altLang="en-US" sz="2000" b="1" dirty="0">
              <a:solidFill>
                <a:schemeClr val="tx2"/>
              </a:solidFill>
              <a:latin typeface="Arial" charset="0"/>
              <a:ea typeface="Arial" charset="0"/>
              <a:cs typeface="Arial" charset="0"/>
            </a:endParaRPr>
          </a:p>
          <a:p>
            <a:pPr marL="1158037" marR="0" lvl="2" indent="-304747" algn="l" defTabSz="1218987" rtl="0" eaLnBrk="1" fontAlgn="auto" latinLnBrk="0" hangingPunct="1">
              <a:lnSpc>
                <a:spcPct val="95000"/>
              </a:lnSpc>
              <a:spcBef>
                <a:spcPts val="1066"/>
              </a:spcBef>
              <a:spcAft>
                <a:spcPts val="0"/>
              </a:spcAft>
              <a:buClrTx/>
              <a:buSzPct val="100000"/>
              <a:buFont typeface="Century Gothic" pitchFamily="34" charset="0"/>
              <a:buChar char="–"/>
              <a:tabLst/>
              <a:defRPr/>
            </a:pPr>
            <a:endParaRPr lang="en-US" altLang="en-US" sz="2000" b="1" dirty="0">
              <a:solidFill>
                <a:schemeClr val="tx2"/>
              </a:solidFill>
              <a:highlight>
                <a:srgbClr val="FFFF00"/>
              </a:highlight>
              <a:latin typeface="Arial" charset="0"/>
              <a:ea typeface="Arial" charset="0"/>
              <a:cs typeface="Arial" charset="0"/>
            </a:endParaRPr>
          </a:p>
          <a:p>
            <a:pPr marL="853290" marR="0" lvl="2" indent="0" algn="l" defTabSz="1218987" rtl="0" eaLnBrk="1" fontAlgn="auto" latinLnBrk="0" hangingPunct="1">
              <a:lnSpc>
                <a:spcPct val="95000"/>
              </a:lnSpc>
              <a:spcBef>
                <a:spcPts val="1066"/>
              </a:spcBef>
              <a:spcAft>
                <a:spcPts val="0"/>
              </a:spcAft>
              <a:buClrTx/>
              <a:buSzPct val="100000"/>
              <a:buNone/>
              <a:tabLst/>
              <a:defRPr/>
            </a:pPr>
            <a:endParaRPr lang="en-US" altLang="en-US" sz="2000" b="1" dirty="0">
              <a:solidFill>
                <a:schemeClr val="tx2"/>
              </a:solidFill>
              <a:highlight>
                <a:srgbClr val="FFFF00"/>
              </a:highlight>
              <a:latin typeface="Arial" charset="0"/>
              <a:ea typeface="Arial" charset="0"/>
              <a:cs typeface="Arial" charset="0"/>
            </a:endParaRPr>
          </a:p>
          <a:p>
            <a:pPr lvl="2">
              <a:buFont typeface="Arial" panose="020B0604020202020204" pitchFamily="34" charset="0"/>
              <a:buChar char="•"/>
            </a:pPr>
            <a:endParaRPr kumimoji="0" lang="en-US" altLang="en-US" b="1" i="0" u="none" strike="noStrike" kern="1200" cap="none" spc="0" normalizeH="0" baseline="0" noProof="0" dirty="0">
              <a:ln>
                <a:noFill/>
              </a:ln>
              <a:effectLst/>
              <a:uLnTx/>
              <a:uFillTx/>
              <a:latin typeface="Arial" charset="0"/>
              <a:ea typeface="Arial" charset="0"/>
              <a:cs typeface="Arial"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426645" lvl="1" indent="0">
              <a:buNone/>
            </a:pPr>
            <a:endParaRPr lang="en-US" dirty="0"/>
          </a:p>
        </p:txBody>
      </p:sp>
      <p:sp>
        <p:nvSpPr>
          <p:cNvPr id="4" name="Slide Number Placeholder 3">
            <a:extLst>
              <a:ext uri="{FF2B5EF4-FFF2-40B4-BE49-F238E27FC236}">
                <a16:creationId xmlns:a16="http://schemas.microsoft.com/office/drawing/2014/main" id="{4E5D9781-BD58-90E1-1F64-9435573BB19C}"/>
              </a:ext>
            </a:extLst>
          </p:cNvPr>
          <p:cNvSpPr>
            <a:spLocks noGrp="1"/>
          </p:cNvSpPr>
          <p:nvPr>
            <p:ph type="sldNum" sz="quarter" idx="12"/>
          </p:nvPr>
        </p:nvSpPr>
        <p:spPr/>
        <p:txBody>
          <a:bodyPr/>
          <a:lstStyle/>
          <a:p>
            <a:fld id="{DA60BA0E-20D0-4E7C-B286-26C960A6788F}" type="slidenum">
              <a:rPr lang="en-US" smtClean="0"/>
              <a:t>18</a:t>
            </a:fld>
            <a:endParaRPr lang="en-US"/>
          </a:p>
        </p:txBody>
      </p:sp>
      <p:sp>
        <p:nvSpPr>
          <p:cNvPr id="7" name="Title 12">
            <a:extLst>
              <a:ext uri="{FF2B5EF4-FFF2-40B4-BE49-F238E27FC236}">
                <a16:creationId xmlns:a16="http://schemas.microsoft.com/office/drawing/2014/main" id="{9BF6F0DE-5826-6098-234A-3F8A064A6BEA}"/>
              </a:ext>
            </a:extLst>
          </p:cNvPr>
          <p:cNvSpPr>
            <a:spLocks noGrp="1"/>
          </p:cNvSpPr>
          <p:nvPr>
            <p:ph type="title"/>
          </p:nvPr>
        </p:nvSpPr>
        <p:spPr>
          <a:xfrm>
            <a:off x="0" y="-25400"/>
            <a:ext cx="12188825" cy="1397000"/>
          </a:xfrm>
        </p:spPr>
        <p:txBody>
          <a:bodyPr>
            <a:noAutofit/>
          </a:bodyPr>
          <a:lstStyle/>
          <a:p>
            <a:pPr algn="ctr"/>
            <a:r>
              <a:rPr lang="en-US" sz="4500" b="1" dirty="0">
                <a:solidFill>
                  <a:srgbClr val="0070C0"/>
                </a:solidFill>
                <a:latin typeface="Arial" panose="020B0604020202020204" pitchFamily="34" charset="0"/>
                <a:cs typeface="Arial" panose="020B0604020202020204" pitchFamily="34" charset="0"/>
              </a:rPr>
              <a:t>School Improvement Process (SIP)</a:t>
            </a:r>
          </a:p>
        </p:txBody>
      </p:sp>
      <p:pic>
        <p:nvPicPr>
          <p:cNvPr id="9" name="Picture 8">
            <a:extLst>
              <a:ext uri="{FF2B5EF4-FFF2-40B4-BE49-F238E27FC236}">
                <a16:creationId xmlns:a16="http://schemas.microsoft.com/office/drawing/2014/main" id="{2BB065F0-7488-4218-9CA5-32C328DC0A9D}"/>
              </a:ext>
            </a:extLst>
          </p:cNvPr>
          <p:cNvPicPr>
            <a:picLocks noChangeAspect="1"/>
          </p:cNvPicPr>
          <p:nvPr/>
        </p:nvPicPr>
        <p:blipFill>
          <a:blip r:embed="rId3"/>
          <a:stretch>
            <a:fillRect/>
          </a:stretch>
        </p:blipFill>
        <p:spPr>
          <a:xfrm>
            <a:off x="4037012" y="3774875"/>
            <a:ext cx="4953000" cy="2795147"/>
          </a:xfrm>
          <a:prstGeom prst="rect">
            <a:avLst/>
          </a:prstGeom>
        </p:spPr>
      </p:pic>
      <p:pic>
        <p:nvPicPr>
          <p:cNvPr id="2" name="Picture 1">
            <a:extLst>
              <a:ext uri="{FF2B5EF4-FFF2-40B4-BE49-F238E27FC236}">
                <a16:creationId xmlns:a16="http://schemas.microsoft.com/office/drawing/2014/main" id="{E1DDBDB9-17E4-92AB-13BE-E8D4F5A04C48}"/>
              </a:ext>
            </a:extLst>
          </p:cNvPr>
          <p:cNvPicPr>
            <a:picLocks/>
          </p:cNvPicPr>
          <p:nvPr/>
        </p:nvPicPr>
        <p:blipFill>
          <a:blip r:embed="rId4"/>
          <a:stretch>
            <a:fillRect/>
          </a:stretch>
        </p:blipFill>
        <p:spPr>
          <a:xfrm>
            <a:off x="0" y="5907660"/>
            <a:ext cx="1618385" cy="813816"/>
          </a:xfrm>
          <a:prstGeom prst="rect">
            <a:avLst/>
          </a:prstGeom>
        </p:spPr>
      </p:pic>
    </p:spTree>
    <p:extLst>
      <p:ext uri="{BB962C8B-B14F-4D97-AF65-F5344CB8AC3E}">
        <p14:creationId xmlns:p14="http://schemas.microsoft.com/office/powerpoint/2010/main" val="1453690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760412" y="1600200"/>
            <a:ext cx="10514251" cy="4470400"/>
          </a:xfrm>
        </p:spPr>
        <p:txBody>
          <a:bodyPr>
            <a:normAutofit/>
          </a:bodyPr>
          <a:lstStyle/>
          <a:p>
            <a:pPr lvl="1">
              <a:buFont typeface="Wingdings" panose="05000000000000000000" pitchFamily="2" charset="2"/>
              <a:buChar char="Ø"/>
            </a:pPr>
            <a:r>
              <a:rPr kumimoji="0" lang="en-US" altLang="en-US" sz="2500" b="1" i="0" u="none" strike="noStrike" kern="1200" cap="none" spc="0" normalizeH="0" baseline="0" noProof="0" dirty="0">
                <a:ln>
                  <a:noFill/>
                </a:ln>
                <a:solidFill>
                  <a:srgbClr val="00153E"/>
                </a:solidFill>
                <a:effectLst/>
                <a:uLnTx/>
                <a:uFillTx/>
                <a:latin typeface="Arial" charset="0"/>
                <a:ea typeface="Arial" charset="0"/>
                <a:cs typeface="Arial" charset="0"/>
              </a:rPr>
              <a:t>Our School’s Goal for 2024-2025</a:t>
            </a:r>
            <a:endParaRPr lang="en-US" altLang="en-US" sz="2800" dirty="0">
              <a:solidFill>
                <a:srgbClr val="00153E"/>
              </a:solidFill>
              <a:latin typeface="Arial" charset="0"/>
              <a:ea typeface="Arial" charset="0"/>
              <a:cs typeface="Arial" charset="0"/>
            </a:endParaRPr>
          </a:p>
          <a:p>
            <a:pPr lvl="2" algn="just">
              <a:buFont typeface="Wingdings" panose="05000000000000000000" pitchFamily="2" charset="2"/>
              <a:buChar char="§"/>
              <a:defRPr/>
            </a:pPr>
            <a:r>
              <a:rPr lang="en-US" altLang="en-US" sz="2000" dirty="0">
                <a:solidFill>
                  <a:srgbClr val="00153E"/>
                </a:solidFill>
                <a:highlight>
                  <a:srgbClr val="FFFF00"/>
                </a:highlight>
                <a:latin typeface="Arial" charset="0"/>
                <a:ea typeface="Arial" charset="0"/>
                <a:cs typeface="Arial" charset="0"/>
              </a:rPr>
              <a:t>Increase U.S. History/ Geo learning gains]</a:t>
            </a:r>
            <a:endParaRPr lang="en-US" altLang="en-US" sz="2000" b="1" dirty="0">
              <a:solidFill>
                <a:srgbClr val="00153E"/>
              </a:solidFill>
              <a:highlight>
                <a:srgbClr val="FFFF00"/>
              </a:highlight>
              <a:latin typeface="Arial" charset="0"/>
              <a:ea typeface="Arial" charset="0"/>
              <a:cs typeface="Arial" charset="0"/>
            </a:endParaRPr>
          </a:p>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srgbClr val="00153E"/>
              </a:solidFill>
              <a:effectLst/>
              <a:highlight>
                <a:srgbClr val="FFFF00"/>
              </a:highlight>
              <a:uLnTx/>
              <a:uFillTx/>
              <a:latin typeface="Arial" charset="0"/>
              <a:ea typeface="Arial" charset="0"/>
              <a:cs typeface="Arial" charset="0"/>
            </a:endParaRPr>
          </a:p>
          <a:p>
            <a:pPr marL="16637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153E"/>
                </a:solidFill>
                <a:effectLst/>
                <a:uLnTx/>
                <a:uFillTx/>
                <a:latin typeface="Arial"/>
                <a:ea typeface="+mn-ea"/>
                <a:cs typeface="Arial"/>
              </a:rPr>
              <a:t>               </a:t>
            </a:r>
            <a:r>
              <a:rPr kumimoji="0" lang="en-US" sz="2000" b="1" i="0" u="none" strike="noStrike" kern="1200" cap="none" spc="0" normalizeH="0" baseline="0" noProof="0" dirty="0">
                <a:ln>
                  <a:noFill/>
                </a:ln>
                <a:solidFill>
                  <a:srgbClr val="00153E"/>
                </a:solidFill>
                <a:effectLst/>
                <a:highlight>
                  <a:srgbClr val="FFFF00"/>
                </a:highlight>
                <a:uLnTx/>
                <a:uFillTx/>
                <a:latin typeface="Arial"/>
                <a:ea typeface="+mn-ea"/>
                <a:cs typeface="Arial"/>
              </a:rPr>
              <a:t>ELA: 	       From 87______ to ___88__</a:t>
            </a:r>
          </a:p>
          <a:p>
            <a:pPr marL="16637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153E"/>
                </a:solidFill>
                <a:effectLst/>
                <a:uLnTx/>
                <a:uFillTx/>
                <a:latin typeface="Arial"/>
                <a:ea typeface="+mn-ea"/>
                <a:cs typeface="Arial"/>
              </a:rPr>
              <a:t>	   </a:t>
            </a:r>
          </a:p>
          <a:p>
            <a:pPr marL="16637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153E"/>
                </a:solidFill>
                <a:effectLst/>
                <a:uLnTx/>
                <a:uFillTx/>
                <a:latin typeface="Arial"/>
                <a:ea typeface="+mn-ea"/>
                <a:cs typeface="Arial"/>
              </a:rPr>
              <a:t>	   </a:t>
            </a:r>
            <a:r>
              <a:rPr kumimoji="0" lang="en-US" sz="2000" b="1" i="0" u="none" strike="noStrike" kern="1200" cap="none" spc="0" normalizeH="0" baseline="0" noProof="0" dirty="0">
                <a:ln>
                  <a:noFill/>
                </a:ln>
                <a:solidFill>
                  <a:srgbClr val="00153E"/>
                </a:solidFill>
                <a:effectLst/>
                <a:highlight>
                  <a:srgbClr val="FFFF00"/>
                </a:highlight>
                <a:uLnTx/>
                <a:uFillTx/>
                <a:latin typeface="Arial"/>
                <a:ea typeface="+mn-ea"/>
                <a:cs typeface="Arial"/>
              </a:rPr>
              <a:t>Math:       From ___84___ to ____85_</a:t>
            </a:r>
          </a:p>
          <a:p>
            <a:pPr marL="16637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153E"/>
                </a:solidFill>
                <a:effectLst/>
                <a:uLnTx/>
                <a:uFillTx/>
                <a:latin typeface="Arial"/>
                <a:ea typeface="+mn-ea"/>
                <a:cs typeface="Arial"/>
              </a:rPr>
              <a:t>	  </a:t>
            </a:r>
          </a:p>
          <a:p>
            <a:pPr marL="16637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153E"/>
                </a:solidFill>
                <a:effectLst/>
                <a:uLnTx/>
                <a:uFillTx/>
                <a:latin typeface="Arial"/>
                <a:ea typeface="+mn-ea"/>
                <a:cs typeface="Arial"/>
              </a:rPr>
              <a:t> 	   </a:t>
            </a:r>
            <a:r>
              <a:rPr kumimoji="0" lang="en-US" sz="2000" b="1" i="0" u="none" strike="noStrike" kern="1200" cap="none" spc="0" normalizeH="0" baseline="0" noProof="0" dirty="0">
                <a:ln>
                  <a:noFill/>
                </a:ln>
                <a:solidFill>
                  <a:srgbClr val="00153E"/>
                </a:solidFill>
                <a:effectLst/>
                <a:highlight>
                  <a:srgbClr val="FFFF00"/>
                </a:highlight>
                <a:uLnTx/>
                <a:uFillTx/>
                <a:latin typeface="Arial"/>
                <a:ea typeface="+mn-ea"/>
                <a:cs typeface="Arial"/>
              </a:rPr>
              <a:t>EOCs:      From __98____ to ___99__</a:t>
            </a:r>
          </a:p>
          <a:p>
            <a:pPr marL="16637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153E"/>
                </a:solidFill>
                <a:effectLst/>
                <a:uLnTx/>
                <a:uFillTx/>
                <a:latin typeface="Arial"/>
                <a:ea typeface="+mn-ea"/>
                <a:cs typeface="Arial"/>
              </a:rPr>
              <a:t>	   </a:t>
            </a:r>
          </a:p>
          <a:p>
            <a:pPr marL="16637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153E"/>
                </a:solidFill>
                <a:effectLst/>
                <a:uLnTx/>
                <a:uFillTx/>
                <a:latin typeface="Arial"/>
                <a:ea typeface="+mn-ea"/>
                <a:cs typeface="Arial"/>
              </a:rPr>
              <a:t>	   </a:t>
            </a:r>
            <a:r>
              <a:rPr kumimoji="0" lang="en-US" sz="2000" b="1" i="0" u="none" strike="noStrike" kern="1200" cap="none" spc="0" normalizeH="0" baseline="0" noProof="0" dirty="0">
                <a:ln>
                  <a:noFill/>
                </a:ln>
                <a:solidFill>
                  <a:srgbClr val="00153E"/>
                </a:solidFill>
                <a:effectLst/>
                <a:highlight>
                  <a:srgbClr val="FFFF00"/>
                </a:highlight>
                <a:uLnTx/>
                <a:uFillTx/>
                <a:latin typeface="Arial"/>
                <a:ea typeface="+mn-ea"/>
                <a:cs typeface="Arial"/>
              </a:rPr>
              <a:t>Science:  From ____NA__ to _____</a:t>
            </a:r>
          </a:p>
          <a:p>
            <a:pPr marL="16637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153E"/>
                </a:solidFill>
                <a:effectLst/>
                <a:uLnTx/>
                <a:uFillTx/>
                <a:latin typeface="Arial" panose="020B0604020202020204" pitchFamily="34" charset="0"/>
                <a:ea typeface="+mn-ea"/>
                <a:cs typeface="Arial" panose="020B0604020202020204" pitchFamily="34" charset="0"/>
              </a:rPr>
              <a:t>	   </a:t>
            </a:r>
          </a:p>
          <a:p>
            <a:pPr marL="16637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153E"/>
                </a:solidFill>
                <a:effectLst/>
                <a:uLnTx/>
                <a:uFillTx/>
                <a:latin typeface="Arial" panose="020B0604020202020204" pitchFamily="34" charset="0"/>
                <a:ea typeface="+mn-ea"/>
                <a:cs typeface="Arial" panose="020B0604020202020204" pitchFamily="34" charset="0"/>
              </a:rPr>
              <a:t>	  U.S. History</a:t>
            </a:r>
            <a:r>
              <a:rPr kumimoji="0" lang="en-US" sz="2000" b="1" i="0" u="none" strike="noStrike" kern="1200" cap="none" spc="0" normalizeH="0" baseline="0" noProof="0" dirty="0">
                <a:ln>
                  <a:noFill/>
                </a:ln>
                <a:solidFill>
                  <a:srgbClr val="00153E"/>
                </a:solidFill>
                <a:effectLst/>
                <a:highlight>
                  <a:srgbClr val="FFFF00"/>
                </a:highlight>
                <a:uLnTx/>
                <a:uFillTx/>
                <a:latin typeface="Arial" panose="020B0604020202020204" pitchFamily="34" charset="0"/>
                <a:ea typeface="+mn-ea"/>
                <a:cs typeface="Arial" panose="020B0604020202020204" pitchFamily="34" charset="0"/>
              </a:rPr>
              <a:t>: _______88______________</a:t>
            </a:r>
          </a:p>
          <a:p>
            <a:pPr marL="1158037" marR="0" lvl="2" indent="-304747" algn="l" defTabSz="1218987" rtl="0" eaLnBrk="1" fontAlgn="auto" latinLnBrk="0" hangingPunct="1">
              <a:lnSpc>
                <a:spcPct val="95000"/>
              </a:lnSpc>
              <a:spcBef>
                <a:spcPts val="1066"/>
              </a:spcBef>
              <a:spcAft>
                <a:spcPts val="0"/>
              </a:spcAft>
              <a:buClrTx/>
              <a:buSzPct val="100000"/>
              <a:buFont typeface="Century Gothic" pitchFamily="34" charset="0"/>
              <a:buChar char="–"/>
              <a:tabLst/>
              <a:defRPr/>
            </a:pPr>
            <a:endParaRPr lang="en-US" altLang="en-US" sz="2000" b="1" dirty="0">
              <a:solidFill>
                <a:srgbClr val="00153E"/>
              </a:solidFill>
              <a:latin typeface="Arial" charset="0"/>
              <a:ea typeface="Arial" charset="0"/>
              <a:cs typeface="Arial" charset="0"/>
            </a:endParaRPr>
          </a:p>
          <a:p>
            <a:pPr marL="1158037" marR="0" lvl="2" indent="-304747" algn="l" defTabSz="1218987" rtl="0" eaLnBrk="1" fontAlgn="auto" latinLnBrk="0" hangingPunct="1">
              <a:lnSpc>
                <a:spcPct val="95000"/>
              </a:lnSpc>
              <a:spcBef>
                <a:spcPts val="1066"/>
              </a:spcBef>
              <a:spcAft>
                <a:spcPts val="0"/>
              </a:spcAft>
              <a:buClrTx/>
              <a:buSzPct val="100000"/>
              <a:buFont typeface="Century Gothic" pitchFamily="34" charset="0"/>
              <a:buChar char="–"/>
              <a:tabLst/>
              <a:defRPr/>
            </a:pPr>
            <a:endParaRPr lang="en-US" altLang="en-US" sz="2000" b="1" dirty="0">
              <a:solidFill>
                <a:srgbClr val="00153E"/>
              </a:solidFill>
              <a:latin typeface="Arial" charset="0"/>
              <a:ea typeface="Arial" charset="0"/>
              <a:cs typeface="Arial" charset="0"/>
            </a:endParaRPr>
          </a:p>
          <a:p>
            <a:pPr marL="1158037" marR="0" lvl="2" indent="-304747" algn="l" defTabSz="1218987" rtl="0" eaLnBrk="1" fontAlgn="auto" latinLnBrk="0" hangingPunct="1">
              <a:lnSpc>
                <a:spcPct val="95000"/>
              </a:lnSpc>
              <a:spcBef>
                <a:spcPts val="1066"/>
              </a:spcBef>
              <a:spcAft>
                <a:spcPts val="0"/>
              </a:spcAft>
              <a:buClrTx/>
              <a:buSzPct val="100000"/>
              <a:buFont typeface="Century Gothic" pitchFamily="34" charset="0"/>
              <a:buChar char="–"/>
              <a:tabLst/>
              <a:defRPr/>
            </a:pPr>
            <a:endParaRPr lang="en-US" altLang="en-US" sz="2000" b="1" dirty="0">
              <a:solidFill>
                <a:schemeClr val="tx2"/>
              </a:solidFill>
              <a:latin typeface="Arial" charset="0"/>
              <a:ea typeface="Arial" charset="0"/>
              <a:cs typeface="Arial" charset="0"/>
            </a:endParaRPr>
          </a:p>
          <a:p>
            <a:pPr marL="1158037" marR="0" lvl="2" indent="-304747" algn="l" defTabSz="1218987" rtl="0" eaLnBrk="1" fontAlgn="auto" latinLnBrk="0" hangingPunct="1">
              <a:lnSpc>
                <a:spcPct val="95000"/>
              </a:lnSpc>
              <a:spcBef>
                <a:spcPts val="1066"/>
              </a:spcBef>
              <a:spcAft>
                <a:spcPts val="0"/>
              </a:spcAft>
              <a:buClrTx/>
              <a:buSzPct val="100000"/>
              <a:buFont typeface="Century Gothic" pitchFamily="34" charset="0"/>
              <a:buChar char="–"/>
              <a:tabLst/>
              <a:defRPr/>
            </a:pPr>
            <a:endParaRPr lang="en-US" altLang="en-US" sz="2000" b="1" dirty="0">
              <a:solidFill>
                <a:schemeClr val="tx2"/>
              </a:solidFill>
              <a:highlight>
                <a:srgbClr val="FFFF00"/>
              </a:highlight>
              <a:latin typeface="Arial" charset="0"/>
              <a:ea typeface="Arial" charset="0"/>
              <a:cs typeface="Arial" charset="0"/>
            </a:endParaRPr>
          </a:p>
          <a:p>
            <a:pPr marL="853290" marR="0" lvl="2" indent="0" algn="l" defTabSz="1218987" rtl="0" eaLnBrk="1" fontAlgn="auto" latinLnBrk="0" hangingPunct="1">
              <a:lnSpc>
                <a:spcPct val="95000"/>
              </a:lnSpc>
              <a:spcBef>
                <a:spcPts val="1066"/>
              </a:spcBef>
              <a:spcAft>
                <a:spcPts val="0"/>
              </a:spcAft>
              <a:buClrTx/>
              <a:buSzPct val="100000"/>
              <a:buNone/>
              <a:tabLst/>
              <a:defRPr/>
            </a:pPr>
            <a:endParaRPr lang="en-US" altLang="en-US" sz="2000" b="1" dirty="0">
              <a:solidFill>
                <a:schemeClr val="tx2"/>
              </a:solidFill>
              <a:highlight>
                <a:srgbClr val="FFFF00"/>
              </a:highlight>
              <a:latin typeface="Arial" charset="0"/>
              <a:ea typeface="Arial" charset="0"/>
              <a:cs typeface="Arial" charset="0"/>
            </a:endParaRPr>
          </a:p>
          <a:p>
            <a:pPr lvl="2">
              <a:buFont typeface="Arial" panose="020B0604020202020204" pitchFamily="34" charset="0"/>
              <a:buChar char="•"/>
            </a:pPr>
            <a:endParaRPr kumimoji="0" lang="en-US" altLang="en-US" b="1" i="0" u="none" strike="noStrike" kern="1200" cap="none" spc="0" normalizeH="0" baseline="0" noProof="0" dirty="0">
              <a:ln>
                <a:noFill/>
              </a:ln>
              <a:effectLst/>
              <a:uLnTx/>
              <a:uFillTx/>
              <a:latin typeface="Arial" charset="0"/>
              <a:ea typeface="Arial" charset="0"/>
              <a:cs typeface="Arial"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426645" lvl="1" indent="0">
              <a:buNone/>
            </a:pPr>
            <a:endParaRPr lang="en-US" dirty="0"/>
          </a:p>
        </p:txBody>
      </p:sp>
      <p:sp>
        <p:nvSpPr>
          <p:cNvPr id="4" name="Slide Number Placeholder 3">
            <a:extLst>
              <a:ext uri="{FF2B5EF4-FFF2-40B4-BE49-F238E27FC236}">
                <a16:creationId xmlns:a16="http://schemas.microsoft.com/office/drawing/2014/main" id="{4E5D9781-BD58-90E1-1F64-9435573BB19C}"/>
              </a:ext>
            </a:extLst>
          </p:cNvPr>
          <p:cNvSpPr>
            <a:spLocks noGrp="1"/>
          </p:cNvSpPr>
          <p:nvPr>
            <p:ph type="sldNum" sz="quarter" idx="12"/>
          </p:nvPr>
        </p:nvSpPr>
        <p:spPr/>
        <p:txBody>
          <a:bodyPr/>
          <a:lstStyle/>
          <a:p>
            <a:fld id="{DA60BA0E-20D0-4E7C-B286-26C960A6788F}" type="slidenum">
              <a:rPr lang="en-US" smtClean="0"/>
              <a:t>19</a:t>
            </a:fld>
            <a:endParaRPr lang="en-US"/>
          </a:p>
        </p:txBody>
      </p:sp>
      <p:sp>
        <p:nvSpPr>
          <p:cNvPr id="7" name="Title 12">
            <a:extLst>
              <a:ext uri="{FF2B5EF4-FFF2-40B4-BE49-F238E27FC236}">
                <a16:creationId xmlns:a16="http://schemas.microsoft.com/office/drawing/2014/main" id="{9BF6F0DE-5826-6098-234A-3F8A064A6BEA}"/>
              </a:ext>
            </a:extLst>
          </p:cNvPr>
          <p:cNvSpPr>
            <a:spLocks noGrp="1"/>
          </p:cNvSpPr>
          <p:nvPr>
            <p:ph type="title"/>
          </p:nvPr>
        </p:nvSpPr>
        <p:spPr>
          <a:xfrm>
            <a:off x="990600" y="38100"/>
            <a:ext cx="10361612" cy="1397000"/>
          </a:xfrm>
        </p:spPr>
        <p:txBody>
          <a:bodyPr>
            <a:noAutofit/>
          </a:bodyPr>
          <a:lstStyle/>
          <a:p>
            <a:pPr algn="ctr"/>
            <a:r>
              <a:rPr lang="en-US" sz="4500" b="1" dirty="0">
                <a:solidFill>
                  <a:srgbClr val="0070C0"/>
                </a:solidFill>
                <a:latin typeface="Arial" panose="020B0604020202020204" pitchFamily="34" charset="0"/>
                <a:cs typeface="Arial" panose="020B0604020202020204" pitchFamily="34" charset="0"/>
              </a:rPr>
              <a:t>School Achievement and Performance Data</a:t>
            </a:r>
          </a:p>
        </p:txBody>
      </p:sp>
      <p:pic>
        <p:nvPicPr>
          <p:cNvPr id="11" name="Picture 10">
            <a:extLst>
              <a:ext uri="{FF2B5EF4-FFF2-40B4-BE49-F238E27FC236}">
                <a16:creationId xmlns:a16="http://schemas.microsoft.com/office/drawing/2014/main" id="{B15EC6E6-FEAD-0044-1B28-8DB66A3F8CA8}"/>
              </a:ext>
            </a:extLst>
          </p:cNvPr>
          <p:cNvPicPr>
            <a:picLocks/>
          </p:cNvPicPr>
          <p:nvPr/>
        </p:nvPicPr>
        <p:blipFill>
          <a:blip r:embed="rId3"/>
          <a:stretch>
            <a:fillRect/>
          </a:stretch>
        </p:blipFill>
        <p:spPr>
          <a:xfrm>
            <a:off x="0" y="5907660"/>
            <a:ext cx="1618385" cy="813816"/>
          </a:xfrm>
          <a:prstGeom prst="rect">
            <a:avLst/>
          </a:prstGeom>
        </p:spPr>
      </p:pic>
    </p:spTree>
    <p:extLst>
      <p:ext uri="{BB962C8B-B14F-4D97-AF65-F5344CB8AC3E}">
        <p14:creationId xmlns:p14="http://schemas.microsoft.com/office/powerpoint/2010/main" val="4154196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noRot="1" noMove="1" noResize="1" noEditPoints="1" noAdjustHandles="1" noChangeArrowheads="1" noChangeShapeType="1"/>
          </p:cNvSpPr>
          <p:nvPr>
            <p:ph idx="1"/>
          </p:nvPr>
        </p:nvSpPr>
        <p:spPr>
          <a:xfrm>
            <a:off x="989012" y="1701800"/>
            <a:ext cx="10920704" cy="4470400"/>
          </a:xfrm>
        </p:spPr>
        <p:txBody>
          <a:bodyPr rIns="182880">
            <a:normAutofit/>
          </a:bodyPr>
          <a:lstStyle/>
          <a:p>
            <a:pPr>
              <a:buFont typeface="Wingdings" panose="05000000000000000000" pitchFamily="2" charset="2"/>
              <a:buChar char="Ø"/>
            </a:pPr>
            <a:r>
              <a:rPr lang="en-US" sz="2500" b="1" dirty="0">
                <a:solidFill>
                  <a:srgbClr val="00153E"/>
                </a:solidFill>
                <a:latin typeface="Arial" panose="020B0604020202020204" pitchFamily="34" charset="0"/>
                <a:cs typeface="Arial" panose="020B0604020202020204" pitchFamily="34" charset="0"/>
              </a:rPr>
              <a:t>Agenda</a:t>
            </a:r>
          </a:p>
          <a:p>
            <a:pPr lvl="1">
              <a:buFont typeface="Wingdings" panose="05000000000000000000" pitchFamily="2" charset="2"/>
              <a:buChar char="§"/>
            </a:pPr>
            <a:r>
              <a:rPr lang="en-US" sz="2500" dirty="0">
                <a:solidFill>
                  <a:srgbClr val="00153E"/>
                </a:solidFill>
                <a:latin typeface="Arial" panose="020B0604020202020204" pitchFamily="34" charset="0"/>
                <a:cs typeface="Arial" panose="020B0604020202020204" pitchFamily="34" charset="0"/>
              </a:rPr>
              <a:t>Meet Your School Team</a:t>
            </a:r>
          </a:p>
          <a:p>
            <a:pPr lvl="1">
              <a:buFont typeface="Wingdings" panose="05000000000000000000" pitchFamily="2" charset="2"/>
              <a:buChar char="§"/>
            </a:pPr>
            <a:r>
              <a:rPr lang="en-US" sz="2500" dirty="0">
                <a:solidFill>
                  <a:srgbClr val="00153E"/>
                </a:solidFill>
                <a:latin typeface="Arial" panose="020B0604020202020204" pitchFamily="34" charset="0"/>
                <a:cs typeface="Arial" panose="020B0604020202020204" pitchFamily="34" charset="0"/>
              </a:rPr>
              <a:t>All About Title I</a:t>
            </a:r>
          </a:p>
          <a:p>
            <a:pPr lvl="1">
              <a:buFont typeface="Wingdings" panose="05000000000000000000" pitchFamily="2" charset="2"/>
              <a:buChar char="§"/>
            </a:pPr>
            <a:r>
              <a:rPr lang="en-US" sz="2500" dirty="0">
                <a:solidFill>
                  <a:srgbClr val="00153E"/>
                </a:solidFill>
                <a:latin typeface="Arial" panose="020B0604020202020204" pitchFamily="34" charset="0"/>
                <a:cs typeface="Arial" panose="020B0604020202020204" pitchFamily="34" charset="0"/>
              </a:rPr>
              <a:t>Coordination with Other Federal Programs</a:t>
            </a:r>
          </a:p>
          <a:p>
            <a:pPr lvl="1">
              <a:buFont typeface="Wingdings" panose="05000000000000000000" pitchFamily="2" charset="2"/>
              <a:buChar char="§"/>
            </a:pPr>
            <a:r>
              <a:rPr lang="en-US" sz="2500" dirty="0">
                <a:solidFill>
                  <a:srgbClr val="00153E"/>
                </a:solidFill>
                <a:latin typeface="Arial" panose="020B0604020202020204" pitchFamily="34" charset="0"/>
                <a:cs typeface="Arial" panose="020B0604020202020204" pitchFamily="34" charset="0"/>
              </a:rPr>
              <a:t>Title I District-level Parent and Family Engagement Plan (PFEP)</a:t>
            </a:r>
          </a:p>
          <a:p>
            <a:pPr lvl="1">
              <a:buFont typeface="Wingdings" panose="05000000000000000000" pitchFamily="2" charset="2"/>
              <a:buChar char="§"/>
            </a:pPr>
            <a:r>
              <a:rPr lang="en-US" sz="2500" dirty="0">
                <a:solidFill>
                  <a:srgbClr val="00153E"/>
                </a:solidFill>
                <a:latin typeface="Arial" panose="020B0604020202020204" pitchFamily="34" charset="0"/>
                <a:cs typeface="Arial" panose="020B0604020202020204" pitchFamily="34" charset="0"/>
              </a:rPr>
              <a:t>Title I School-level Parent and Engagement Plan (PFEP)</a:t>
            </a:r>
          </a:p>
          <a:p>
            <a:pPr lvl="1">
              <a:buFont typeface="Wingdings" panose="05000000000000000000" pitchFamily="2" charset="2"/>
              <a:buChar char="§"/>
            </a:pPr>
            <a:r>
              <a:rPr lang="en-US" sz="2500" dirty="0">
                <a:solidFill>
                  <a:srgbClr val="00153E"/>
                </a:solidFill>
                <a:latin typeface="Arial" panose="020B0604020202020204" pitchFamily="34" charset="0"/>
                <a:cs typeface="Arial" panose="020B0604020202020204" pitchFamily="34" charset="0"/>
              </a:rPr>
              <a:t>Title I School-Parent Compact</a:t>
            </a:r>
          </a:p>
        </p:txBody>
      </p:sp>
      <p:sp>
        <p:nvSpPr>
          <p:cNvPr id="13" name="Title 12"/>
          <p:cNvSpPr>
            <a:spLocks noGrp="1"/>
          </p:cNvSpPr>
          <p:nvPr>
            <p:ph type="title"/>
          </p:nvPr>
        </p:nvSpPr>
        <p:spPr>
          <a:xfrm>
            <a:off x="-1" y="-244476"/>
            <a:ext cx="12188825" cy="1397000"/>
          </a:xfrm>
        </p:spPr>
        <p:txBody>
          <a:bodyPr>
            <a:noAutofit/>
          </a:bodyPr>
          <a:lstStyle/>
          <a:p>
            <a:pPr algn="ctr"/>
            <a:r>
              <a:rPr lang="en-US" sz="4500" b="1" dirty="0">
                <a:solidFill>
                  <a:srgbClr val="0070C0"/>
                </a:solidFill>
                <a:latin typeface="Arial" panose="020B0604020202020204" pitchFamily="34" charset="0"/>
                <a:cs typeface="Arial" panose="020B0604020202020204" pitchFamily="34" charset="0"/>
              </a:rPr>
              <a:t>What topics will you learn about today?</a:t>
            </a:r>
          </a:p>
        </p:txBody>
      </p:sp>
      <p:sp>
        <p:nvSpPr>
          <p:cNvPr id="4" name="Slide Number Placeholder 3">
            <a:extLst>
              <a:ext uri="{FF2B5EF4-FFF2-40B4-BE49-F238E27FC236}">
                <a16:creationId xmlns:a16="http://schemas.microsoft.com/office/drawing/2014/main" id="{4E5D9781-BD58-90E1-1F64-9435573BB19C}"/>
              </a:ext>
            </a:extLst>
          </p:cNvPr>
          <p:cNvSpPr>
            <a:spLocks noGrp="1"/>
          </p:cNvSpPr>
          <p:nvPr>
            <p:ph type="sldNum" sz="quarter" idx="12"/>
          </p:nvPr>
        </p:nvSpPr>
        <p:spPr/>
        <p:txBody>
          <a:bodyPr/>
          <a:lstStyle/>
          <a:p>
            <a:fld id="{DA60BA0E-20D0-4E7C-B286-26C960A6788F}" type="slidenum">
              <a:rPr lang="en-US" smtClean="0"/>
              <a:t>2</a:t>
            </a:fld>
            <a:endParaRPr lang="en-US"/>
          </a:p>
        </p:txBody>
      </p:sp>
      <p:pic>
        <p:nvPicPr>
          <p:cNvPr id="2" name="Picture 1">
            <a:extLst>
              <a:ext uri="{FF2B5EF4-FFF2-40B4-BE49-F238E27FC236}">
                <a16:creationId xmlns:a16="http://schemas.microsoft.com/office/drawing/2014/main" id="{A2762E98-38D1-6A7B-E43A-5CDB0837E7DD}"/>
              </a:ext>
            </a:extLst>
          </p:cNvPr>
          <p:cNvPicPr>
            <a:picLocks/>
          </p:cNvPicPr>
          <p:nvPr/>
        </p:nvPicPr>
        <p:blipFill>
          <a:blip r:embed="rId3"/>
          <a:stretch>
            <a:fillRect/>
          </a:stretch>
        </p:blipFill>
        <p:spPr>
          <a:xfrm>
            <a:off x="0" y="5907660"/>
            <a:ext cx="1618385" cy="813816"/>
          </a:xfrm>
          <a:prstGeom prst="rect">
            <a:avLst/>
          </a:prstGeom>
        </p:spPr>
      </p:pic>
    </p:spTree>
    <p:extLst>
      <p:ext uri="{BB962C8B-B14F-4D97-AF65-F5344CB8AC3E}">
        <p14:creationId xmlns:p14="http://schemas.microsoft.com/office/powerpoint/2010/main" val="711182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pic>
        <p:nvPicPr>
          <p:cNvPr id="3" name="Picture 2" descr="A red and white ribbon with a white text&#10;&#10;Description automatically generated with medium confidence">
            <a:extLst>
              <a:ext uri="{FF2B5EF4-FFF2-40B4-BE49-F238E27FC236}">
                <a16:creationId xmlns:a16="http://schemas.microsoft.com/office/drawing/2014/main" id="{5D11BA0B-F82E-4EEC-9186-C7F375B48302}"/>
              </a:ext>
            </a:extLst>
          </p:cNvPr>
          <p:cNvPicPr>
            <a:picLocks noChangeAspect="1"/>
          </p:cNvPicPr>
          <p:nvPr/>
        </p:nvPicPr>
        <p:blipFill>
          <a:blip r:embed="rId3"/>
          <a:stretch>
            <a:fillRect/>
          </a:stretch>
        </p:blipFill>
        <p:spPr>
          <a:xfrm>
            <a:off x="9388570" y="894"/>
            <a:ext cx="2800256" cy="6856214"/>
          </a:xfrm>
          <a:prstGeom prst="rect">
            <a:avLst/>
          </a:prstGeom>
        </p:spPr>
      </p:pic>
      <p:grpSp>
        <p:nvGrpSpPr>
          <p:cNvPr id="51" name="Google Shape;51;p15"/>
          <p:cNvGrpSpPr/>
          <p:nvPr/>
        </p:nvGrpSpPr>
        <p:grpSpPr>
          <a:xfrm>
            <a:off x="7310163" y="2273135"/>
            <a:ext cx="3423691" cy="502992"/>
            <a:chOff x="5484050" y="1704625"/>
            <a:chExt cx="2568437" cy="377342"/>
          </a:xfrm>
        </p:grpSpPr>
        <p:sp>
          <p:nvSpPr>
            <p:cNvPr id="52" name="Google Shape;52;p15"/>
            <p:cNvSpPr/>
            <p:nvPr/>
          </p:nvSpPr>
          <p:spPr>
            <a:xfrm>
              <a:off x="7817313" y="1704625"/>
              <a:ext cx="235175" cy="154053"/>
            </a:xfrm>
            <a:custGeom>
              <a:avLst/>
              <a:gdLst/>
              <a:ahLst/>
              <a:cxnLst/>
              <a:rect l="l" t="t" r="r" b="b"/>
              <a:pathLst>
                <a:path w="9407" h="4284" extrusionOk="0">
                  <a:moveTo>
                    <a:pt x="0" y="0"/>
                  </a:moveTo>
                  <a:cubicBezTo>
                    <a:pt x="443" y="959"/>
                    <a:pt x="1734" y="1439"/>
                    <a:pt x="2287" y="1734"/>
                  </a:cubicBezTo>
                  <a:cubicBezTo>
                    <a:pt x="2619" y="1918"/>
                    <a:pt x="3246" y="2398"/>
                    <a:pt x="3246" y="2877"/>
                  </a:cubicBezTo>
                  <a:lnTo>
                    <a:pt x="1660" y="3393"/>
                  </a:lnTo>
                  <a:cubicBezTo>
                    <a:pt x="1918" y="3836"/>
                    <a:pt x="2545" y="3799"/>
                    <a:pt x="3025" y="3836"/>
                  </a:cubicBezTo>
                  <a:cubicBezTo>
                    <a:pt x="3357" y="3836"/>
                    <a:pt x="3394" y="3984"/>
                    <a:pt x="3726" y="4131"/>
                  </a:cubicBezTo>
                  <a:cubicBezTo>
                    <a:pt x="3975" y="4235"/>
                    <a:pt x="4254" y="4283"/>
                    <a:pt x="4540" y="4283"/>
                  </a:cubicBezTo>
                  <a:cubicBezTo>
                    <a:pt x="5268" y="4283"/>
                    <a:pt x="6042" y="3970"/>
                    <a:pt x="6492" y="3467"/>
                  </a:cubicBezTo>
                  <a:cubicBezTo>
                    <a:pt x="6641" y="3437"/>
                    <a:pt x="6887" y="3383"/>
                    <a:pt x="7073" y="3383"/>
                  </a:cubicBezTo>
                  <a:cubicBezTo>
                    <a:pt x="7117" y="3383"/>
                    <a:pt x="7158" y="3386"/>
                    <a:pt x="7193" y="3393"/>
                  </a:cubicBezTo>
                  <a:lnTo>
                    <a:pt x="6345" y="3025"/>
                  </a:lnTo>
                  <a:cubicBezTo>
                    <a:pt x="6592" y="2843"/>
                    <a:pt x="6958" y="2802"/>
                    <a:pt x="7350" y="2802"/>
                  </a:cubicBezTo>
                  <a:cubicBezTo>
                    <a:pt x="7675" y="2802"/>
                    <a:pt x="8017" y="2830"/>
                    <a:pt x="8324" y="2830"/>
                  </a:cubicBezTo>
                  <a:cubicBezTo>
                    <a:pt x="8474" y="2830"/>
                    <a:pt x="8615" y="2823"/>
                    <a:pt x="8742" y="2803"/>
                  </a:cubicBezTo>
                  <a:lnTo>
                    <a:pt x="9148" y="2656"/>
                  </a:lnTo>
                  <a:lnTo>
                    <a:pt x="9258" y="2545"/>
                  </a:lnTo>
                  <a:cubicBezTo>
                    <a:pt x="9258" y="2508"/>
                    <a:pt x="9295" y="2508"/>
                    <a:pt x="9295" y="2508"/>
                  </a:cubicBezTo>
                  <a:cubicBezTo>
                    <a:pt x="9406" y="2361"/>
                    <a:pt x="9332" y="2471"/>
                    <a:pt x="9406" y="2287"/>
                  </a:cubicBezTo>
                  <a:lnTo>
                    <a:pt x="9406" y="2287"/>
                  </a:lnTo>
                  <a:cubicBezTo>
                    <a:pt x="9013" y="2422"/>
                    <a:pt x="8631" y="2467"/>
                    <a:pt x="8289" y="2467"/>
                  </a:cubicBezTo>
                  <a:cubicBezTo>
                    <a:pt x="7603" y="2467"/>
                    <a:pt x="7070" y="2287"/>
                    <a:pt x="6898" y="2287"/>
                  </a:cubicBezTo>
                  <a:cubicBezTo>
                    <a:pt x="6773" y="2273"/>
                    <a:pt x="6664" y="2267"/>
                    <a:pt x="6570" y="2267"/>
                  </a:cubicBezTo>
                  <a:cubicBezTo>
                    <a:pt x="5727" y="2267"/>
                    <a:pt x="5978" y="2749"/>
                    <a:pt x="5234" y="2749"/>
                  </a:cubicBezTo>
                  <a:cubicBezTo>
                    <a:pt x="5151" y="2749"/>
                    <a:pt x="5055" y="2743"/>
                    <a:pt x="4943" y="2730"/>
                  </a:cubicBezTo>
                  <a:lnTo>
                    <a:pt x="4648" y="2250"/>
                  </a:lnTo>
                  <a:cubicBezTo>
                    <a:pt x="4618" y="2250"/>
                    <a:pt x="4612" y="2256"/>
                    <a:pt x="4609" y="2256"/>
                  </a:cubicBezTo>
                  <a:cubicBezTo>
                    <a:pt x="4604" y="2256"/>
                    <a:pt x="4604" y="2243"/>
                    <a:pt x="4537" y="2176"/>
                  </a:cubicBezTo>
                  <a:cubicBezTo>
                    <a:pt x="4479" y="2130"/>
                    <a:pt x="4454" y="2113"/>
                    <a:pt x="4446" y="2107"/>
                  </a:cubicBezTo>
                  <a:lnTo>
                    <a:pt x="4446" y="2107"/>
                  </a:lnTo>
                  <a:cubicBezTo>
                    <a:pt x="4449" y="2109"/>
                    <a:pt x="4454" y="2111"/>
                    <a:pt x="4458" y="2111"/>
                  </a:cubicBezTo>
                  <a:cubicBezTo>
                    <a:pt x="4467" y="2111"/>
                    <a:pt x="4476" y="2102"/>
                    <a:pt x="4463" y="2066"/>
                  </a:cubicBezTo>
                  <a:cubicBezTo>
                    <a:pt x="4205" y="1955"/>
                    <a:pt x="4095" y="1807"/>
                    <a:pt x="3836" y="1660"/>
                  </a:cubicBezTo>
                  <a:cubicBezTo>
                    <a:pt x="2877" y="1107"/>
                    <a:pt x="1365" y="738"/>
                    <a:pt x="0" y="0"/>
                  </a:cubicBezTo>
                  <a:close/>
                </a:path>
              </a:pathLst>
            </a:custGeom>
            <a:solidFill>
              <a:schemeClr val="accent4"/>
            </a:solidFill>
            <a:ln>
              <a:noFill/>
            </a:ln>
          </p:spPr>
          <p:txBody>
            <a:bodyPr spcFirstLastPara="1" wrap="square" lIns="121868" tIns="121868" rIns="121868" bIns="121868" anchor="ctr" anchorCtr="0">
              <a:noAutofit/>
            </a:bodyPr>
            <a:lstStyle/>
            <a:p>
              <a:pPr defTabSz="914126"/>
              <a:endParaRPr sz="2399">
                <a:solidFill>
                  <a:prstClr val="black"/>
                </a:solidFill>
                <a:latin typeface="Aptos" panose="02110004020202020204"/>
              </a:endParaRPr>
            </a:p>
          </p:txBody>
        </p:sp>
        <p:grpSp>
          <p:nvGrpSpPr>
            <p:cNvPr id="53" name="Google Shape;53;p15"/>
            <p:cNvGrpSpPr/>
            <p:nvPr/>
          </p:nvGrpSpPr>
          <p:grpSpPr>
            <a:xfrm>
              <a:off x="5484050" y="1734608"/>
              <a:ext cx="462537" cy="347359"/>
              <a:chOff x="5324750" y="1404300"/>
              <a:chExt cx="645550" cy="484800"/>
            </a:xfrm>
          </p:grpSpPr>
          <p:sp>
            <p:nvSpPr>
              <p:cNvPr id="54" name="Google Shape;54;p15"/>
              <p:cNvSpPr/>
              <p:nvPr/>
            </p:nvSpPr>
            <p:spPr>
              <a:xfrm>
                <a:off x="5736050" y="1782000"/>
                <a:ext cx="234250" cy="107100"/>
              </a:xfrm>
              <a:custGeom>
                <a:avLst/>
                <a:gdLst/>
                <a:ahLst/>
                <a:cxnLst/>
                <a:rect l="l" t="t" r="r" b="b"/>
                <a:pathLst>
                  <a:path w="9370" h="4284" extrusionOk="0">
                    <a:moveTo>
                      <a:pt x="1" y="0"/>
                    </a:moveTo>
                    <a:lnTo>
                      <a:pt x="1" y="0"/>
                    </a:lnTo>
                    <a:cubicBezTo>
                      <a:pt x="407" y="959"/>
                      <a:pt x="1735" y="1439"/>
                      <a:pt x="2288" y="1734"/>
                    </a:cubicBezTo>
                    <a:cubicBezTo>
                      <a:pt x="2583" y="1955"/>
                      <a:pt x="3247" y="2398"/>
                      <a:pt x="3210" y="2914"/>
                    </a:cubicBezTo>
                    <a:lnTo>
                      <a:pt x="1624" y="3393"/>
                    </a:lnTo>
                    <a:cubicBezTo>
                      <a:pt x="1882" y="3836"/>
                      <a:pt x="2546" y="3799"/>
                      <a:pt x="2989" y="3836"/>
                    </a:cubicBezTo>
                    <a:cubicBezTo>
                      <a:pt x="3357" y="3836"/>
                      <a:pt x="3394" y="3984"/>
                      <a:pt x="3726" y="4131"/>
                    </a:cubicBezTo>
                    <a:cubicBezTo>
                      <a:pt x="3976" y="4235"/>
                      <a:pt x="4252" y="4283"/>
                      <a:pt x="4535" y="4283"/>
                    </a:cubicBezTo>
                    <a:cubicBezTo>
                      <a:pt x="5254" y="4283"/>
                      <a:pt x="6016" y="3970"/>
                      <a:pt x="6493" y="3467"/>
                    </a:cubicBezTo>
                    <a:cubicBezTo>
                      <a:pt x="6642" y="3437"/>
                      <a:pt x="6864" y="3383"/>
                      <a:pt x="7040" y="3383"/>
                    </a:cubicBezTo>
                    <a:cubicBezTo>
                      <a:pt x="7082" y="3383"/>
                      <a:pt x="7121" y="3386"/>
                      <a:pt x="7157" y="3393"/>
                    </a:cubicBezTo>
                    <a:lnTo>
                      <a:pt x="6345" y="3025"/>
                    </a:lnTo>
                    <a:cubicBezTo>
                      <a:pt x="6576" y="2843"/>
                      <a:pt x="6933" y="2802"/>
                      <a:pt x="7320" y="2802"/>
                    </a:cubicBezTo>
                    <a:cubicBezTo>
                      <a:pt x="7640" y="2802"/>
                      <a:pt x="7981" y="2830"/>
                      <a:pt x="8288" y="2830"/>
                    </a:cubicBezTo>
                    <a:cubicBezTo>
                      <a:pt x="8438" y="2830"/>
                      <a:pt x="8579" y="2823"/>
                      <a:pt x="8706" y="2803"/>
                    </a:cubicBezTo>
                    <a:lnTo>
                      <a:pt x="9112" y="2693"/>
                    </a:lnTo>
                    <a:lnTo>
                      <a:pt x="9259" y="2545"/>
                    </a:lnTo>
                    <a:cubicBezTo>
                      <a:pt x="9259" y="2508"/>
                      <a:pt x="9259" y="2508"/>
                      <a:pt x="9259" y="2508"/>
                    </a:cubicBezTo>
                    <a:cubicBezTo>
                      <a:pt x="9370" y="2361"/>
                      <a:pt x="9333" y="2471"/>
                      <a:pt x="9370" y="2287"/>
                    </a:cubicBezTo>
                    <a:lnTo>
                      <a:pt x="9370" y="2287"/>
                    </a:lnTo>
                    <a:cubicBezTo>
                      <a:pt x="8989" y="2422"/>
                      <a:pt x="8612" y="2467"/>
                      <a:pt x="8270" y="2467"/>
                    </a:cubicBezTo>
                    <a:cubicBezTo>
                      <a:pt x="7587" y="2467"/>
                      <a:pt x="7046" y="2287"/>
                      <a:pt x="6898" y="2287"/>
                    </a:cubicBezTo>
                    <a:cubicBezTo>
                      <a:pt x="6770" y="2273"/>
                      <a:pt x="6659" y="2267"/>
                      <a:pt x="6562" y="2267"/>
                    </a:cubicBezTo>
                    <a:cubicBezTo>
                      <a:pt x="5671" y="2267"/>
                      <a:pt x="5959" y="2778"/>
                      <a:pt x="5167" y="2778"/>
                    </a:cubicBezTo>
                    <a:cubicBezTo>
                      <a:pt x="5100" y="2778"/>
                      <a:pt x="5026" y="2774"/>
                      <a:pt x="4944" y="2766"/>
                    </a:cubicBezTo>
                    <a:lnTo>
                      <a:pt x="4612" y="2250"/>
                    </a:lnTo>
                    <a:cubicBezTo>
                      <a:pt x="4593" y="2250"/>
                      <a:pt x="4593" y="2268"/>
                      <a:pt x="4584" y="2268"/>
                    </a:cubicBezTo>
                    <a:cubicBezTo>
                      <a:pt x="4575" y="2268"/>
                      <a:pt x="4556" y="2250"/>
                      <a:pt x="4501" y="2176"/>
                    </a:cubicBezTo>
                    <a:cubicBezTo>
                      <a:pt x="4462" y="2137"/>
                      <a:pt x="4441" y="2119"/>
                      <a:pt x="4430" y="2111"/>
                    </a:cubicBezTo>
                    <a:lnTo>
                      <a:pt x="4430" y="2111"/>
                    </a:lnTo>
                    <a:cubicBezTo>
                      <a:pt x="4436" y="2110"/>
                      <a:pt x="4439" y="2102"/>
                      <a:pt x="4427" y="2066"/>
                    </a:cubicBezTo>
                    <a:cubicBezTo>
                      <a:pt x="4206" y="1955"/>
                      <a:pt x="4058" y="1807"/>
                      <a:pt x="3837" y="1660"/>
                    </a:cubicBezTo>
                    <a:cubicBezTo>
                      <a:pt x="2878" y="1107"/>
                      <a:pt x="1329" y="738"/>
                      <a:pt x="1" y="0"/>
                    </a:cubicBezTo>
                    <a:close/>
                  </a:path>
                </a:pathLst>
              </a:custGeom>
              <a:solidFill>
                <a:schemeClr val="accent4"/>
              </a:solidFill>
              <a:ln>
                <a:noFill/>
              </a:ln>
            </p:spPr>
            <p:txBody>
              <a:bodyPr spcFirstLastPara="1" wrap="square" lIns="121868" tIns="121868" rIns="121868" bIns="121868" anchor="ctr" anchorCtr="0">
                <a:noAutofit/>
              </a:bodyPr>
              <a:lstStyle/>
              <a:p>
                <a:pPr defTabSz="914126"/>
                <a:endParaRPr sz="2399">
                  <a:solidFill>
                    <a:prstClr val="black"/>
                  </a:solidFill>
                  <a:latin typeface="Aptos" panose="02110004020202020204"/>
                </a:endParaRPr>
              </a:p>
            </p:txBody>
          </p:sp>
          <p:sp>
            <p:nvSpPr>
              <p:cNvPr id="55" name="Google Shape;55;p15"/>
              <p:cNvSpPr/>
              <p:nvPr/>
            </p:nvSpPr>
            <p:spPr>
              <a:xfrm>
                <a:off x="5324750" y="1404300"/>
                <a:ext cx="234250" cy="107125"/>
              </a:xfrm>
              <a:custGeom>
                <a:avLst/>
                <a:gdLst/>
                <a:ahLst/>
                <a:cxnLst/>
                <a:rect l="l" t="t" r="r" b="b"/>
                <a:pathLst>
                  <a:path w="9370" h="4285" extrusionOk="0">
                    <a:moveTo>
                      <a:pt x="0" y="1"/>
                    </a:moveTo>
                    <a:lnTo>
                      <a:pt x="0" y="1"/>
                    </a:lnTo>
                    <a:cubicBezTo>
                      <a:pt x="406" y="960"/>
                      <a:pt x="1734" y="1439"/>
                      <a:pt x="2250" y="1734"/>
                    </a:cubicBezTo>
                    <a:cubicBezTo>
                      <a:pt x="2582" y="1919"/>
                      <a:pt x="3209" y="2398"/>
                      <a:pt x="3209" y="2878"/>
                    </a:cubicBezTo>
                    <a:lnTo>
                      <a:pt x="1623" y="3394"/>
                    </a:lnTo>
                    <a:cubicBezTo>
                      <a:pt x="1882" y="3837"/>
                      <a:pt x="2545" y="3800"/>
                      <a:pt x="2988" y="3837"/>
                    </a:cubicBezTo>
                    <a:cubicBezTo>
                      <a:pt x="3357" y="3837"/>
                      <a:pt x="3394" y="3984"/>
                      <a:pt x="3726" y="4132"/>
                    </a:cubicBezTo>
                    <a:cubicBezTo>
                      <a:pt x="3975" y="4236"/>
                      <a:pt x="4251" y="4284"/>
                      <a:pt x="4534" y="4284"/>
                    </a:cubicBezTo>
                    <a:cubicBezTo>
                      <a:pt x="5254" y="4284"/>
                      <a:pt x="6015" y="3971"/>
                      <a:pt x="6492" y="3468"/>
                    </a:cubicBezTo>
                    <a:cubicBezTo>
                      <a:pt x="6641" y="3438"/>
                      <a:pt x="6863" y="3384"/>
                      <a:pt x="7040" y="3384"/>
                    </a:cubicBezTo>
                    <a:cubicBezTo>
                      <a:pt x="7082" y="3384"/>
                      <a:pt x="7121" y="3387"/>
                      <a:pt x="7156" y="3394"/>
                    </a:cubicBezTo>
                    <a:lnTo>
                      <a:pt x="6345" y="3025"/>
                    </a:lnTo>
                    <a:cubicBezTo>
                      <a:pt x="6576" y="2844"/>
                      <a:pt x="6933" y="2802"/>
                      <a:pt x="7319" y="2802"/>
                    </a:cubicBezTo>
                    <a:cubicBezTo>
                      <a:pt x="7640" y="2802"/>
                      <a:pt x="7981" y="2831"/>
                      <a:pt x="8287" y="2831"/>
                    </a:cubicBezTo>
                    <a:cubicBezTo>
                      <a:pt x="8437" y="2831"/>
                      <a:pt x="8578" y="2824"/>
                      <a:pt x="8705" y="2804"/>
                    </a:cubicBezTo>
                    <a:lnTo>
                      <a:pt x="9111" y="2656"/>
                    </a:lnTo>
                    <a:lnTo>
                      <a:pt x="9259" y="2546"/>
                    </a:lnTo>
                    <a:cubicBezTo>
                      <a:pt x="9259" y="2509"/>
                      <a:pt x="9259" y="2509"/>
                      <a:pt x="9259" y="2509"/>
                    </a:cubicBezTo>
                    <a:cubicBezTo>
                      <a:pt x="9369" y="2361"/>
                      <a:pt x="9295" y="2472"/>
                      <a:pt x="9369" y="2251"/>
                    </a:cubicBezTo>
                    <a:lnTo>
                      <a:pt x="9369" y="2251"/>
                    </a:lnTo>
                    <a:cubicBezTo>
                      <a:pt x="8966" y="2407"/>
                      <a:pt x="8567" y="2457"/>
                      <a:pt x="8210" y="2457"/>
                    </a:cubicBezTo>
                    <a:cubicBezTo>
                      <a:pt x="7555" y="2457"/>
                      <a:pt x="7041" y="2288"/>
                      <a:pt x="6898" y="2288"/>
                    </a:cubicBezTo>
                    <a:cubicBezTo>
                      <a:pt x="6769" y="2274"/>
                      <a:pt x="6658" y="2268"/>
                      <a:pt x="6560" y="2268"/>
                    </a:cubicBezTo>
                    <a:cubicBezTo>
                      <a:pt x="5694" y="2268"/>
                      <a:pt x="5945" y="2750"/>
                      <a:pt x="5225" y="2750"/>
                    </a:cubicBezTo>
                    <a:cubicBezTo>
                      <a:pt x="5144" y="2750"/>
                      <a:pt x="5051" y="2744"/>
                      <a:pt x="4943" y="2730"/>
                    </a:cubicBezTo>
                    <a:lnTo>
                      <a:pt x="4611" y="2251"/>
                    </a:lnTo>
                    <a:cubicBezTo>
                      <a:pt x="4596" y="2251"/>
                      <a:pt x="4593" y="2257"/>
                      <a:pt x="4588" y="2257"/>
                    </a:cubicBezTo>
                    <a:cubicBezTo>
                      <a:pt x="4580" y="2257"/>
                      <a:pt x="4567" y="2243"/>
                      <a:pt x="4500" y="2177"/>
                    </a:cubicBezTo>
                    <a:cubicBezTo>
                      <a:pt x="4427" y="2103"/>
                      <a:pt x="4417" y="2103"/>
                      <a:pt x="4422" y="2103"/>
                    </a:cubicBezTo>
                    <a:cubicBezTo>
                      <a:pt x="4427" y="2103"/>
                      <a:pt x="4445" y="2103"/>
                      <a:pt x="4427" y="2029"/>
                    </a:cubicBezTo>
                    <a:cubicBezTo>
                      <a:pt x="4205" y="1956"/>
                      <a:pt x="4058" y="1771"/>
                      <a:pt x="3800" y="1660"/>
                    </a:cubicBezTo>
                    <a:cubicBezTo>
                      <a:pt x="2877" y="1107"/>
                      <a:pt x="1328" y="738"/>
                      <a:pt x="0" y="1"/>
                    </a:cubicBezTo>
                    <a:close/>
                  </a:path>
                </a:pathLst>
              </a:custGeom>
              <a:solidFill>
                <a:schemeClr val="accent4"/>
              </a:solidFill>
              <a:ln>
                <a:noFill/>
              </a:ln>
            </p:spPr>
            <p:txBody>
              <a:bodyPr spcFirstLastPara="1" wrap="square" lIns="121868" tIns="121868" rIns="121868" bIns="121868" anchor="ctr" anchorCtr="0">
                <a:noAutofit/>
              </a:bodyPr>
              <a:lstStyle/>
              <a:p>
                <a:pPr defTabSz="914126"/>
                <a:endParaRPr sz="2399">
                  <a:solidFill>
                    <a:prstClr val="black"/>
                  </a:solidFill>
                  <a:latin typeface="Aptos" panose="02110004020202020204"/>
                </a:endParaRPr>
              </a:p>
            </p:txBody>
          </p:sp>
        </p:grpSp>
      </p:grpSp>
      <p:graphicFrame>
        <p:nvGraphicFramePr>
          <p:cNvPr id="5" name="Table 4">
            <a:extLst>
              <a:ext uri="{FF2B5EF4-FFF2-40B4-BE49-F238E27FC236}">
                <a16:creationId xmlns:a16="http://schemas.microsoft.com/office/drawing/2014/main" id="{ABA364F7-668F-6050-E2CA-2F9EB6C93A90}"/>
              </a:ext>
            </a:extLst>
          </p:cNvPr>
          <p:cNvGraphicFramePr>
            <a:graphicFrameLocks/>
          </p:cNvGraphicFramePr>
          <p:nvPr/>
        </p:nvGraphicFramePr>
        <p:xfrm>
          <a:off x="188975" y="898521"/>
          <a:ext cx="8872328" cy="5704392"/>
        </p:xfrm>
        <a:graphic>
          <a:graphicData uri="http://schemas.openxmlformats.org/drawingml/2006/table">
            <a:tbl>
              <a:tblPr firstRow="1" bandRow="1">
                <a:tableStyleId>{93296810-A885-4BE3-A3E7-6D5BEEA58F35}</a:tableStyleId>
              </a:tblPr>
              <a:tblGrid>
                <a:gridCol w="2059816">
                  <a:extLst>
                    <a:ext uri="{9D8B030D-6E8A-4147-A177-3AD203B41FA5}">
                      <a16:colId xmlns:a16="http://schemas.microsoft.com/office/drawing/2014/main" val="3864457508"/>
                    </a:ext>
                  </a:extLst>
                </a:gridCol>
                <a:gridCol w="973258">
                  <a:extLst>
                    <a:ext uri="{9D8B030D-6E8A-4147-A177-3AD203B41FA5}">
                      <a16:colId xmlns:a16="http://schemas.microsoft.com/office/drawing/2014/main" val="3055504848"/>
                    </a:ext>
                  </a:extLst>
                </a:gridCol>
                <a:gridCol w="1033038">
                  <a:extLst>
                    <a:ext uri="{9D8B030D-6E8A-4147-A177-3AD203B41FA5}">
                      <a16:colId xmlns:a16="http://schemas.microsoft.com/office/drawing/2014/main" val="4017577836"/>
                    </a:ext>
                  </a:extLst>
                </a:gridCol>
                <a:gridCol w="801036">
                  <a:extLst>
                    <a:ext uri="{9D8B030D-6E8A-4147-A177-3AD203B41FA5}">
                      <a16:colId xmlns:a16="http://schemas.microsoft.com/office/drawing/2014/main" val="2471946491"/>
                    </a:ext>
                  </a:extLst>
                </a:gridCol>
                <a:gridCol w="801036">
                  <a:extLst>
                    <a:ext uri="{9D8B030D-6E8A-4147-A177-3AD203B41FA5}">
                      <a16:colId xmlns:a16="http://schemas.microsoft.com/office/drawing/2014/main" val="814927193"/>
                    </a:ext>
                  </a:extLst>
                </a:gridCol>
                <a:gridCol w="801036">
                  <a:extLst>
                    <a:ext uri="{9D8B030D-6E8A-4147-A177-3AD203B41FA5}">
                      <a16:colId xmlns:a16="http://schemas.microsoft.com/office/drawing/2014/main" val="1892320258"/>
                    </a:ext>
                  </a:extLst>
                </a:gridCol>
                <a:gridCol w="801036">
                  <a:extLst>
                    <a:ext uri="{9D8B030D-6E8A-4147-A177-3AD203B41FA5}">
                      <a16:colId xmlns:a16="http://schemas.microsoft.com/office/drawing/2014/main" val="2743105015"/>
                    </a:ext>
                  </a:extLst>
                </a:gridCol>
                <a:gridCol w="801036">
                  <a:extLst>
                    <a:ext uri="{9D8B030D-6E8A-4147-A177-3AD203B41FA5}">
                      <a16:colId xmlns:a16="http://schemas.microsoft.com/office/drawing/2014/main" val="3460722448"/>
                    </a:ext>
                  </a:extLst>
                </a:gridCol>
                <a:gridCol w="801036">
                  <a:extLst>
                    <a:ext uri="{9D8B030D-6E8A-4147-A177-3AD203B41FA5}">
                      <a16:colId xmlns:a16="http://schemas.microsoft.com/office/drawing/2014/main" val="1554281567"/>
                    </a:ext>
                  </a:extLst>
                </a:gridCol>
              </a:tblGrid>
              <a:tr h="426879">
                <a:tc>
                  <a:txBody>
                    <a:bodyPr/>
                    <a:lstStyle/>
                    <a:p>
                      <a:r>
                        <a:rPr lang="en-US" sz="1900" dirty="0"/>
                        <a:t>AREAS</a:t>
                      </a:r>
                    </a:p>
                  </a:txBody>
                  <a:tcPr marL="137395" marR="137395" marT="68697" marB="68697"/>
                </a:tc>
                <a:tc>
                  <a:txBody>
                    <a:bodyPr/>
                    <a:lstStyle/>
                    <a:p>
                      <a:r>
                        <a:rPr lang="en-US" sz="1900" dirty="0"/>
                        <a:t>2024</a:t>
                      </a:r>
                    </a:p>
                  </a:txBody>
                  <a:tcPr marL="137395" marR="137395" marT="68697" marB="68697">
                    <a:solidFill>
                      <a:srgbClr val="FFFF00"/>
                    </a:solidFill>
                  </a:tcPr>
                </a:tc>
                <a:tc>
                  <a:txBody>
                    <a:bodyPr/>
                    <a:lstStyle/>
                    <a:p>
                      <a:r>
                        <a:rPr lang="en-US" sz="1900" dirty="0"/>
                        <a:t>2023</a:t>
                      </a:r>
                    </a:p>
                  </a:txBody>
                  <a:tcPr marL="137395" marR="137395" marT="68697" marB="68697"/>
                </a:tc>
                <a:tc>
                  <a:txBody>
                    <a:bodyPr/>
                    <a:lstStyle/>
                    <a:p>
                      <a:r>
                        <a:rPr lang="en-US" sz="1900" dirty="0"/>
                        <a:t>2022</a:t>
                      </a:r>
                    </a:p>
                  </a:txBody>
                  <a:tcPr marL="137395" marR="137395" marT="68697" marB="68697"/>
                </a:tc>
                <a:tc>
                  <a:txBody>
                    <a:bodyPr/>
                    <a:lstStyle/>
                    <a:p>
                      <a:r>
                        <a:rPr lang="en-US" sz="1900"/>
                        <a:t>2021</a:t>
                      </a:r>
                    </a:p>
                  </a:txBody>
                  <a:tcPr marL="137395" marR="137395" marT="68697" marB="68697"/>
                </a:tc>
                <a:tc>
                  <a:txBody>
                    <a:bodyPr/>
                    <a:lstStyle/>
                    <a:p>
                      <a:pPr lvl="0">
                        <a:buNone/>
                      </a:pPr>
                      <a:r>
                        <a:rPr lang="en-US" sz="1900" dirty="0"/>
                        <a:t>2020</a:t>
                      </a:r>
                    </a:p>
                  </a:txBody>
                  <a:tcPr marL="137393" marR="137393" marT="68695" marB="68695"/>
                </a:tc>
                <a:tc>
                  <a:txBody>
                    <a:bodyPr/>
                    <a:lstStyle/>
                    <a:p>
                      <a:pPr lvl="0">
                        <a:buNone/>
                      </a:pPr>
                      <a:r>
                        <a:rPr lang="en-US" sz="1900" dirty="0"/>
                        <a:t>2019</a:t>
                      </a:r>
                    </a:p>
                  </a:txBody>
                  <a:tcPr marL="137393" marR="137393" marT="68695" marB="68695"/>
                </a:tc>
                <a:tc>
                  <a:txBody>
                    <a:bodyPr/>
                    <a:lstStyle/>
                    <a:p>
                      <a:pPr lvl="0">
                        <a:buNone/>
                      </a:pPr>
                      <a:r>
                        <a:rPr lang="en-US" sz="1900" dirty="0"/>
                        <a:t>2018</a:t>
                      </a:r>
                    </a:p>
                  </a:txBody>
                  <a:tcPr marL="137393" marR="137393" marT="68695" marB="68695"/>
                </a:tc>
                <a:tc>
                  <a:txBody>
                    <a:bodyPr/>
                    <a:lstStyle/>
                    <a:p>
                      <a:pPr lvl="0">
                        <a:buNone/>
                      </a:pPr>
                      <a:r>
                        <a:rPr lang="en-US" sz="1900" dirty="0"/>
                        <a:t>2017</a:t>
                      </a:r>
                    </a:p>
                  </a:txBody>
                  <a:tcPr marL="137393" marR="137393" marT="68695" marB="68695"/>
                </a:tc>
                <a:extLst>
                  <a:ext uri="{0D108BD9-81ED-4DB2-BD59-A6C34878D82A}">
                    <a16:rowId xmlns:a16="http://schemas.microsoft.com/office/drawing/2014/main" val="2558393657"/>
                  </a:ext>
                </a:extLst>
              </a:tr>
              <a:tr h="426879">
                <a:tc>
                  <a:txBody>
                    <a:bodyPr/>
                    <a:lstStyle/>
                    <a:p>
                      <a:r>
                        <a:rPr lang="en-US" sz="1500" dirty="0"/>
                        <a:t>ELA</a:t>
                      </a:r>
                    </a:p>
                  </a:txBody>
                  <a:tcPr marL="137395" marR="137395" marT="68697" marB="68697"/>
                </a:tc>
                <a:tc>
                  <a:txBody>
                    <a:bodyPr/>
                    <a:lstStyle/>
                    <a:p>
                      <a:r>
                        <a:rPr lang="en-US" sz="1900" dirty="0"/>
                        <a:t>87</a:t>
                      </a:r>
                    </a:p>
                  </a:txBody>
                  <a:tcPr marL="137395" marR="137395" marT="68697" marB="68697">
                    <a:solidFill>
                      <a:srgbClr val="FFFF00"/>
                    </a:solidFill>
                  </a:tcPr>
                </a:tc>
                <a:tc>
                  <a:txBody>
                    <a:bodyPr/>
                    <a:lstStyle/>
                    <a:p>
                      <a:r>
                        <a:rPr lang="en-US" sz="1900" dirty="0"/>
                        <a:t>85***</a:t>
                      </a:r>
                    </a:p>
                  </a:txBody>
                  <a:tcPr marL="137395" marR="137395" marT="68697" marB="68697"/>
                </a:tc>
                <a:tc>
                  <a:txBody>
                    <a:bodyPr/>
                    <a:lstStyle/>
                    <a:p>
                      <a:r>
                        <a:rPr lang="en-US" sz="1900" dirty="0"/>
                        <a:t>92</a:t>
                      </a:r>
                    </a:p>
                  </a:txBody>
                  <a:tcPr marL="137395" marR="137395" marT="68697" marB="68697"/>
                </a:tc>
                <a:tc>
                  <a:txBody>
                    <a:bodyPr/>
                    <a:lstStyle/>
                    <a:p>
                      <a:r>
                        <a:rPr lang="en-US" sz="1900" dirty="0"/>
                        <a:t>87</a:t>
                      </a:r>
                    </a:p>
                  </a:txBody>
                  <a:tcPr marL="137395" marR="137395" marT="68697" marB="68697"/>
                </a:tc>
                <a:tc>
                  <a:txBody>
                    <a:bodyPr/>
                    <a:lstStyle/>
                    <a:p>
                      <a:pPr lvl="0">
                        <a:buNone/>
                      </a:pPr>
                      <a:r>
                        <a:rPr lang="en-US" sz="1900" dirty="0"/>
                        <a:t>NA</a:t>
                      </a:r>
                    </a:p>
                  </a:txBody>
                  <a:tcPr marL="137393" marR="137393" marT="68695" marB="68695"/>
                </a:tc>
                <a:tc>
                  <a:txBody>
                    <a:bodyPr/>
                    <a:lstStyle/>
                    <a:p>
                      <a:pPr lvl="0">
                        <a:buNone/>
                      </a:pPr>
                      <a:r>
                        <a:rPr lang="en-US" sz="1900" dirty="0"/>
                        <a:t>93</a:t>
                      </a:r>
                    </a:p>
                  </a:txBody>
                  <a:tcPr marL="137393" marR="137393" marT="68695" marB="68695"/>
                </a:tc>
                <a:tc>
                  <a:txBody>
                    <a:bodyPr/>
                    <a:lstStyle/>
                    <a:p>
                      <a:pPr lvl="0">
                        <a:buNone/>
                      </a:pPr>
                      <a:r>
                        <a:rPr lang="en-US" sz="1900" dirty="0"/>
                        <a:t>92</a:t>
                      </a:r>
                    </a:p>
                  </a:txBody>
                  <a:tcPr marL="137393" marR="137393" marT="68695" marB="68695"/>
                </a:tc>
                <a:tc>
                  <a:txBody>
                    <a:bodyPr/>
                    <a:lstStyle/>
                    <a:p>
                      <a:pPr lvl="0">
                        <a:buNone/>
                      </a:pPr>
                      <a:r>
                        <a:rPr lang="en-US" sz="1900" dirty="0"/>
                        <a:t>91</a:t>
                      </a:r>
                    </a:p>
                  </a:txBody>
                  <a:tcPr marL="137393" marR="137393" marT="68695" marB="68695"/>
                </a:tc>
                <a:extLst>
                  <a:ext uri="{0D108BD9-81ED-4DB2-BD59-A6C34878D82A}">
                    <a16:rowId xmlns:a16="http://schemas.microsoft.com/office/drawing/2014/main" val="3569778714"/>
                  </a:ext>
                </a:extLst>
              </a:tr>
              <a:tr h="547074">
                <a:tc>
                  <a:txBody>
                    <a:bodyPr/>
                    <a:lstStyle/>
                    <a:p>
                      <a:r>
                        <a:rPr lang="en-US" sz="1500" dirty="0"/>
                        <a:t>GEOMETRY/MATH</a:t>
                      </a:r>
                    </a:p>
                  </a:txBody>
                  <a:tcPr marL="137395" marR="137395" marT="68697" marB="68697"/>
                </a:tc>
                <a:tc>
                  <a:txBody>
                    <a:bodyPr/>
                    <a:lstStyle/>
                    <a:p>
                      <a:r>
                        <a:rPr lang="en-US" sz="1900" dirty="0"/>
                        <a:t>84</a:t>
                      </a:r>
                    </a:p>
                  </a:txBody>
                  <a:tcPr marL="137395" marR="137395" marT="68697" marB="68697">
                    <a:solidFill>
                      <a:srgbClr val="FFFF00"/>
                    </a:solidFill>
                  </a:tcPr>
                </a:tc>
                <a:tc>
                  <a:txBody>
                    <a:bodyPr/>
                    <a:lstStyle/>
                    <a:p>
                      <a:r>
                        <a:rPr lang="en-US" sz="1900" dirty="0"/>
                        <a:t>85</a:t>
                      </a:r>
                    </a:p>
                  </a:txBody>
                  <a:tcPr marL="137395" marR="137395" marT="68697" marB="68697"/>
                </a:tc>
                <a:tc>
                  <a:txBody>
                    <a:bodyPr/>
                    <a:lstStyle/>
                    <a:p>
                      <a:r>
                        <a:rPr lang="en-US" sz="1900" dirty="0"/>
                        <a:t>75</a:t>
                      </a:r>
                    </a:p>
                  </a:txBody>
                  <a:tcPr marL="137395" marR="137395" marT="68697" marB="68697"/>
                </a:tc>
                <a:tc>
                  <a:txBody>
                    <a:bodyPr/>
                    <a:lstStyle/>
                    <a:p>
                      <a:r>
                        <a:rPr lang="en-US" sz="1900" dirty="0"/>
                        <a:t>74</a:t>
                      </a:r>
                    </a:p>
                  </a:txBody>
                  <a:tcPr marL="137395" marR="137395" marT="68697" marB="68697"/>
                </a:tc>
                <a:tc>
                  <a:txBody>
                    <a:bodyPr/>
                    <a:lstStyle/>
                    <a:p>
                      <a:pPr lvl="0">
                        <a:buNone/>
                      </a:pPr>
                      <a:r>
                        <a:rPr lang="en-US" sz="1900" dirty="0"/>
                        <a:t>NA</a:t>
                      </a:r>
                    </a:p>
                  </a:txBody>
                  <a:tcPr marL="137393" marR="137393" marT="68695" marB="68695"/>
                </a:tc>
                <a:tc>
                  <a:txBody>
                    <a:bodyPr/>
                    <a:lstStyle/>
                    <a:p>
                      <a:pPr lvl="0">
                        <a:buNone/>
                      </a:pPr>
                      <a:r>
                        <a:rPr lang="en-US" sz="1900" dirty="0"/>
                        <a:t>92</a:t>
                      </a:r>
                    </a:p>
                  </a:txBody>
                  <a:tcPr marL="137393" marR="137393" marT="68695" marB="68695"/>
                </a:tc>
                <a:tc>
                  <a:txBody>
                    <a:bodyPr/>
                    <a:lstStyle/>
                    <a:p>
                      <a:pPr lvl="0">
                        <a:buNone/>
                      </a:pPr>
                      <a:r>
                        <a:rPr lang="en-US" sz="1900" dirty="0"/>
                        <a:t>94</a:t>
                      </a:r>
                    </a:p>
                  </a:txBody>
                  <a:tcPr marL="137393" marR="137393" marT="68695" marB="68695"/>
                </a:tc>
                <a:tc>
                  <a:txBody>
                    <a:bodyPr/>
                    <a:lstStyle/>
                    <a:p>
                      <a:pPr lvl="0">
                        <a:buNone/>
                      </a:pPr>
                      <a:r>
                        <a:rPr lang="en-US" sz="1900" dirty="0"/>
                        <a:t>84</a:t>
                      </a:r>
                    </a:p>
                  </a:txBody>
                  <a:tcPr marL="137393" marR="137393" marT="68695" marB="68695"/>
                </a:tc>
                <a:extLst>
                  <a:ext uri="{0D108BD9-81ED-4DB2-BD59-A6C34878D82A}">
                    <a16:rowId xmlns:a16="http://schemas.microsoft.com/office/drawing/2014/main" val="92491678"/>
                  </a:ext>
                </a:extLst>
              </a:tr>
              <a:tr h="426879">
                <a:tc>
                  <a:txBody>
                    <a:bodyPr/>
                    <a:lstStyle/>
                    <a:p>
                      <a:r>
                        <a:rPr lang="en-US" sz="1500" dirty="0"/>
                        <a:t>BIOLOGY</a:t>
                      </a:r>
                    </a:p>
                  </a:txBody>
                  <a:tcPr marL="137395" marR="137395" marT="68697" marB="68697"/>
                </a:tc>
                <a:tc>
                  <a:txBody>
                    <a:bodyPr/>
                    <a:lstStyle/>
                    <a:p>
                      <a:r>
                        <a:rPr lang="en-US" sz="1900" dirty="0"/>
                        <a:t>98</a:t>
                      </a:r>
                    </a:p>
                  </a:txBody>
                  <a:tcPr marL="137395" marR="137395" marT="68697" marB="68697">
                    <a:solidFill>
                      <a:srgbClr val="FFFF00"/>
                    </a:solidFill>
                  </a:tcPr>
                </a:tc>
                <a:tc>
                  <a:txBody>
                    <a:bodyPr/>
                    <a:lstStyle/>
                    <a:p>
                      <a:r>
                        <a:rPr lang="en-US" sz="1900" dirty="0"/>
                        <a:t>91</a:t>
                      </a:r>
                    </a:p>
                  </a:txBody>
                  <a:tcPr marL="137395" marR="137395" marT="68697" marB="68697"/>
                </a:tc>
                <a:tc>
                  <a:txBody>
                    <a:bodyPr/>
                    <a:lstStyle/>
                    <a:p>
                      <a:r>
                        <a:rPr lang="en-US" sz="1900" dirty="0"/>
                        <a:t>86</a:t>
                      </a:r>
                    </a:p>
                  </a:txBody>
                  <a:tcPr marL="137395" marR="137395" marT="68697" marB="68697"/>
                </a:tc>
                <a:tc>
                  <a:txBody>
                    <a:bodyPr/>
                    <a:lstStyle/>
                    <a:p>
                      <a:r>
                        <a:rPr lang="en-US" sz="1900" dirty="0"/>
                        <a:t>94</a:t>
                      </a:r>
                    </a:p>
                  </a:txBody>
                  <a:tcPr marL="137395" marR="137395" marT="68697" marB="68697"/>
                </a:tc>
                <a:tc>
                  <a:txBody>
                    <a:bodyPr/>
                    <a:lstStyle/>
                    <a:p>
                      <a:pPr lvl="0">
                        <a:buNone/>
                      </a:pPr>
                      <a:r>
                        <a:rPr lang="en-US" sz="1900" dirty="0"/>
                        <a:t>NA</a:t>
                      </a:r>
                    </a:p>
                  </a:txBody>
                  <a:tcPr marL="137393" marR="137393" marT="68695" marB="68695"/>
                </a:tc>
                <a:tc>
                  <a:txBody>
                    <a:bodyPr/>
                    <a:lstStyle/>
                    <a:p>
                      <a:pPr lvl="0">
                        <a:buNone/>
                      </a:pPr>
                      <a:r>
                        <a:rPr lang="en-US" sz="1900" dirty="0"/>
                        <a:t>97</a:t>
                      </a:r>
                    </a:p>
                  </a:txBody>
                  <a:tcPr marL="137393" marR="137393" marT="68695" marB="68695"/>
                </a:tc>
                <a:tc>
                  <a:txBody>
                    <a:bodyPr/>
                    <a:lstStyle/>
                    <a:p>
                      <a:pPr lvl="0">
                        <a:buNone/>
                      </a:pPr>
                      <a:r>
                        <a:rPr lang="en-US" sz="1900" dirty="0"/>
                        <a:t>95</a:t>
                      </a:r>
                    </a:p>
                  </a:txBody>
                  <a:tcPr marL="137393" marR="137393" marT="68695" marB="68695"/>
                </a:tc>
                <a:tc>
                  <a:txBody>
                    <a:bodyPr/>
                    <a:lstStyle/>
                    <a:p>
                      <a:pPr lvl="0">
                        <a:buNone/>
                      </a:pPr>
                      <a:r>
                        <a:rPr lang="en-US" sz="1900" dirty="0"/>
                        <a:t>90</a:t>
                      </a:r>
                    </a:p>
                  </a:txBody>
                  <a:tcPr marL="137393" marR="137393" marT="68695" marB="68695"/>
                </a:tc>
                <a:extLst>
                  <a:ext uri="{0D108BD9-81ED-4DB2-BD59-A6C34878D82A}">
                    <a16:rowId xmlns:a16="http://schemas.microsoft.com/office/drawing/2014/main" val="670196102"/>
                  </a:ext>
                </a:extLst>
              </a:tr>
              <a:tr h="426879">
                <a:tc>
                  <a:txBody>
                    <a:bodyPr/>
                    <a:lstStyle/>
                    <a:p>
                      <a:r>
                        <a:rPr lang="en-US" sz="1500" dirty="0"/>
                        <a:t>U.S.HISTORY</a:t>
                      </a:r>
                    </a:p>
                  </a:txBody>
                  <a:tcPr marL="137395" marR="137395" marT="68697" marB="68697"/>
                </a:tc>
                <a:tc>
                  <a:txBody>
                    <a:bodyPr/>
                    <a:lstStyle/>
                    <a:p>
                      <a:r>
                        <a:rPr lang="en-US" sz="1900" dirty="0"/>
                        <a:t>88</a:t>
                      </a:r>
                    </a:p>
                  </a:txBody>
                  <a:tcPr marL="137395" marR="137395" marT="68697" marB="68697">
                    <a:solidFill>
                      <a:srgbClr val="FFFF00"/>
                    </a:solidFill>
                  </a:tcPr>
                </a:tc>
                <a:tc>
                  <a:txBody>
                    <a:bodyPr/>
                    <a:lstStyle/>
                    <a:p>
                      <a:r>
                        <a:rPr lang="en-US" sz="1900" dirty="0"/>
                        <a:t>94</a:t>
                      </a:r>
                    </a:p>
                  </a:txBody>
                  <a:tcPr marL="137395" marR="137395" marT="68697" marB="68697"/>
                </a:tc>
                <a:tc>
                  <a:txBody>
                    <a:bodyPr/>
                    <a:lstStyle/>
                    <a:p>
                      <a:r>
                        <a:rPr lang="en-US" sz="1900" dirty="0"/>
                        <a:t>91</a:t>
                      </a:r>
                    </a:p>
                  </a:txBody>
                  <a:tcPr marL="137395" marR="137395" marT="68697" marB="68697"/>
                </a:tc>
                <a:tc>
                  <a:txBody>
                    <a:bodyPr/>
                    <a:lstStyle/>
                    <a:p>
                      <a:r>
                        <a:rPr lang="en-US" sz="1900" dirty="0"/>
                        <a:t>95</a:t>
                      </a:r>
                    </a:p>
                  </a:txBody>
                  <a:tcPr marL="137395" marR="137395" marT="68697" marB="68697"/>
                </a:tc>
                <a:tc>
                  <a:txBody>
                    <a:bodyPr/>
                    <a:lstStyle/>
                    <a:p>
                      <a:pPr lvl="0">
                        <a:buNone/>
                      </a:pPr>
                      <a:r>
                        <a:rPr lang="en-US" sz="1900" dirty="0"/>
                        <a:t>NA</a:t>
                      </a:r>
                    </a:p>
                  </a:txBody>
                  <a:tcPr marL="137393" marR="137393" marT="68695" marB="68695"/>
                </a:tc>
                <a:tc>
                  <a:txBody>
                    <a:bodyPr/>
                    <a:lstStyle/>
                    <a:p>
                      <a:pPr lvl="0">
                        <a:buNone/>
                      </a:pPr>
                      <a:r>
                        <a:rPr lang="en-US" sz="1900" dirty="0"/>
                        <a:t>93</a:t>
                      </a:r>
                    </a:p>
                  </a:txBody>
                  <a:tcPr marL="137393" marR="137393" marT="68695" marB="68695"/>
                </a:tc>
                <a:tc>
                  <a:txBody>
                    <a:bodyPr/>
                    <a:lstStyle/>
                    <a:p>
                      <a:pPr lvl="0">
                        <a:buNone/>
                      </a:pPr>
                      <a:r>
                        <a:rPr lang="en-US" sz="1900" dirty="0"/>
                        <a:t>93</a:t>
                      </a:r>
                    </a:p>
                  </a:txBody>
                  <a:tcPr marL="137393" marR="137393" marT="68695" marB="68695"/>
                </a:tc>
                <a:tc>
                  <a:txBody>
                    <a:bodyPr/>
                    <a:lstStyle/>
                    <a:p>
                      <a:pPr lvl="0">
                        <a:buNone/>
                      </a:pPr>
                      <a:r>
                        <a:rPr lang="en-US" sz="1900" dirty="0"/>
                        <a:t>98</a:t>
                      </a:r>
                    </a:p>
                  </a:txBody>
                  <a:tcPr marL="137393" marR="137393" marT="68695" marB="68695"/>
                </a:tc>
                <a:extLst>
                  <a:ext uri="{0D108BD9-81ED-4DB2-BD59-A6C34878D82A}">
                    <a16:rowId xmlns:a16="http://schemas.microsoft.com/office/drawing/2014/main" val="3155051750"/>
                  </a:ext>
                </a:extLst>
              </a:tr>
              <a:tr h="616800">
                <a:tc>
                  <a:txBody>
                    <a:bodyPr/>
                    <a:lstStyle/>
                    <a:p>
                      <a:r>
                        <a:rPr lang="en-US" sz="1500" dirty="0"/>
                        <a:t>GRADUATION RATE</a:t>
                      </a:r>
                    </a:p>
                  </a:txBody>
                  <a:tcPr marL="137395" marR="137395" marT="68697" marB="68697"/>
                </a:tc>
                <a:tc>
                  <a:txBody>
                    <a:bodyPr/>
                    <a:lstStyle/>
                    <a:p>
                      <a:r>
                        <a:rPr lang="en-US" sz="1900" dirty="0"/>
                        <a:t>100</a:t>
                      </a:r>
                    </a:p>
                  </a:txBody>
                  <a:tcPr marL="137395" marR="137395" marT="68697" marB="68697">
                    <a:solidFill>
                      <a:srgbClr val="FFFF00"/>
                    </a:solidFill>
                  </a:tcPr>
                </a:tc>
                <a:tc>
                  <a:txBody>
                    <a:bodyPr/>
                    <a:lstStyle/>
                    <a:p>
                      <a:r>
                        <a:rPr lang="en-US" sz="1900" dirty="0"/>
                        <a:t>100</a:t>
                      </a:r>
                    </a:p>
                  </a:txBody>
                  <a:tcPr marL="137395" marR="137395" marT="68697" marB="68697"/>
                </a:tc>
                <a:tc>
                  <a:txBody>
                    <a:bodyPr/>
                    <a:lstStyle/>
                    <a:p>
                      <a:r>
                        <a:rPr lang="en-US" sz="1900" dirty="0"/>
                        <a:t>100</a:t>
                      </a:r>
                    </a:p>
                  </a:txBody>
                  <a:tcPr marL="137395" marR="137395" marT="68697" marB="68697"/>
                </a:tc>
                <a:tc>
                  <a:txBody>
                    <a:bodyPr/>
                    <a:lstStyle/>
                    <a:p>
                      <a:r>
                        <a:rPr lang="en-US" sz="1900" dirty="0"/>
                        <a:t>100</a:t>
                      </a:r>
                    </a:p>
                  </a:txBody>
                  <a:tcPr marL="137395" marR="137395" marT="68697" marB="68697"/>
                </a:tc>
                <a:tc>
                  <a:txBody>
                    <a:bodyPr/>
                    <a:lstStyle/>
                    <a:p>
                      <a:pPr lvl="0">
                        <a:buNone/>
                      </a:pPr>
                      <a:r>
                        <a:rPr lang="en-US" sz="1900" dirty="0"/>
                        <a:t>NA</a:t>
                      </a:r>
                    </a:p>
                  </a:txBody>
                  <a:tcPr marL="137393" marR="137393" marT="68695" marB="68695"/>
                </a:tc>
                <a:tc>
                  <a:txBody>
                    <a:bodyPr/>
                    <a:lstStyle/>
                    <a:p>
                      <a:pPr lvl="0">
                        <a:buNone/>
                      </a:pPr>
                      <a:r>
                        <a:rPr lang="en-US" sz="1900" dirty="0"/>
                        <a:t>100</a:t>
                      </a:r>
                    </a:p>
                  </a:txBody>
                  <a:tcPr marL="137393" marR="137393" marT="68695" marB="68695"/>
                </a:tc>
                <a:tc>
                  <a:txBody>
                    <a:bodyPr/>
                    <a:lstStyle/>
                    <a:p>
                      <a:pPr lvl="0">
                        <a:buNone/>
                      </a:pPr>
                      <a:r>
                        <a:rPr lang="en-US" sz="1900" dirty="0"/>
                        <a:t>100</a:t>
                      </a:r>
                    </a:p>
                  </a:txBody>
                  <a:tcPr marL="137393" marR="137393" marT="68695" marB="68695"/>
                </a:tc>
                <a:tc>
                  <a:txBody>
                    <a:bodyPr/>
                    <a:lstStyle/>
                    <a:p>
                      <a:pPr lvl="0">
                        <a:buNone/>
                      </a:pPr>
                      <a:r>
                        <a:rPr lang="en-US" sz="1900" dirty="0"/>
                        <a:t>100</a:t>
                      </a:r>
                    </a:p>
                  </a:txBody>
                  <a:tcPr marL="137393" marR="137393" marT="68695" marB="68695"/>
                </a:tc>
                <a:extLst>
                  <a:ext uri="{0D108BD9-81ED-4DB2-BD59-A6C34878D82A}">
                    <a16:rowId xmlns:a16="http://schemas.microsoft.com/office/drawing/2014/main" val="1170307025"/>
                  </a:ext>
                </a:extLst>
              </a:tr>
              <a:tr h="426879">
                <a:tc>
                  <a:txBody>
                    <a:bodyPr/>
                    <a:lstStyle/>
                    <a:p>
                      <a:r>
                        <a:rPr lang="en-US" sz="1500" dirty="0"/>
                        <a:t>ACCELERATION</a:t>
                      </a:r>
                    </a:p>
                  </a:txBody>
                  <a:tcPr marL="137395" marR="137395" marT="68697" marB="68697"/>
                </a:tc>
                <a:tc>
                  <a:txBody>
                    <a:bodyPr/>
                    <a:lstStyle/>
                    <a:p>
                      <a:r>
                        <a:rPr lang="en-US" sz="1900" dirty="0">
                          <a:highlight>
                            <a:srgbClr val="FFFF00"/>
                          </a:highlight>
                        </a:rPr>
                        <a:t>96</a:t>
                      </a:r>
                    </a:p>
                  </a:txBody>
                  <a:tcPr marL="137395" marR="137395" marT="68697" marB="68697">
                    <a:solidFill>
                      <a:srgbClr val="FFFF00"/>
                    </a:solidFill>
                  </a:tcPr>
                </a:tc>
                <a:tc>
                  <a:txBody>
                    <a:bodyPr/>
                    <a:lstStyle/>
                    <a:p>
                      <a:r>
                        <a:rPr lang="en-US" sz="1900" dirty="0">
                          <a:highlight>
                            <a:srgbClr val="FFFF00"/>
                          </a:highlight>
                        </a:rPr>
                        <a:t>99</a:t>
                      </a:r>
                    </a:p>
                  </a:txBody>
                  <a:tcPr marL="137395" marR="137395" marT="68697" marB="68697"/>
                </a:tc>
                <a:tc>
                  <a:txBody>
                    <a:bodyPr/>
                    <a:lstStyle/>
                    <a:p>
                      <a:r>
                        <a:rPr lang="en-US" sz="1900" dirty="0"/>
                        <a:t>99</a:t>
                      </a:r>
                    </a:p>
                  </a:txBody>
                  <a:tcPr marL="137395" marR="137395" marT="68697" marB="68697"/>
                </a:tc>
                <a:tc>
                  <a:txBody>
                    <a:bodyPr/>
                    <a:lstStyle/>
                    <a:p>
                      <a:r>
                        <a:rPr lang="en-US" sz="1900" dirty="0"/>
                        <a:t>99</a:t>
                      </a:r>
                    </a:p>
                  </a:txBody>
                  <a:tcPr marL="137395" marR="137395" marT="68697" marB="68697"/>
                </a:tc>
                <a:tc>
                  <a:txBody>
                    <a:bodyPr/>
                    <a:lstStyle/>
                    <a:p>
                      <a:pPr lvl="0">
                        <a:buNone/>
                      </a:pPr>
                      <a:r>
                        <a:rPr lang="en-US" sz="1900" dirty="0"/>
                        <a:t>NA</a:t>
                      </a:r>
                    </a:p>
                  </a:txBody>
                  <a:tcPr marL="137393" marR="137393" marT="68695" marB="68695"/>
                </a:tc>
                <a:tc>
                  <a:txBody>
                    <a:bodyPr/>
                    <a:lstStyle/>
                    <a:p>
                      <a:pPr lvl="0">
                        <a:buNone/>
                      </a:pPr>
                      <a:r>
                        <a:rPr lang="en-US" sz="1900" dirty="0"/>
                        <a:t>99</a:t>
                      </a:r>
                    </a:p>
                  </a:txBody>
                  <a:tcPr marL="137393" marR="137393" marT="68695" marB="68695"/>
                </a:tc>
                <a:tc>
                  <a:txBody>
                    <a:bodyPr/>
                    <a:lstStyle/>
                    <a:p>
                      <a:pPr lvl="0">
                        <a:buNone/>
                      </a:pPr>
                      <a:r>
                        <a:rPr lang="en-US" sz="1900" dirty="0"/>
                        <a:t>85</a:t>
                      </a:r>
                    </a:p>
                  </a:txBody>
                  <a:tcPr marL="137393" marR="137393" marT="68695" marB="68695"/>
                </a:tc>
                <a:tc>
                  <a:txBody>
                    <a:bodyPr/>
                    <a:lstStyle/>
                    <a:p>
                      <a:pPr lvl="0">
                        <a:buNone/>
                      </a:pPr>
                      <a:r>
                        <a:rPr lang="en-US" sz="1900" dirty="0"/>
                        <a:t>96</a:t>
                      </a:r>
                    </a:p>
                  </a:txBody>
                  <a:tcPr marL="137393" marR="137393" marT="68695" marB="68695"/>
                </a:tc>
                <a:extLst>
                  <a:ext uri="{0D108BD9-81ED-4DB2-BD59-A6C34878D82A}">
                    <a16:rowId xmlns:a16="http://schemas.microsoft.com/office/drawing/2014/main" val="1724076637"/>
                  </a:ext>
                </a:extLst>
              </a:tr>
              <a:tr h="547074">
                <a:tc>
                  <a:txBody>
                    <a:bodyPr/>
                    <a:lstStyle/>
                    <a:p>
                      <a:r>
                        <a:rPr lang="en-US" sz="1500" dirty="0"/>
                        <a:t>Learning Gains ELA</a:t>
                      </a:r>
                    </a:p>
                  </a:txBody>
                  <a:tcPr marL="137395" marR="137395" marT="68697" marB="68697"/>
                </a:tc>
                <a:tc>
                  <a:txBody>
                    <a:bodyPr/>
                    <a:lstStyle/>
                    <a:p>
                      <a:r>
                        <a:rPr lang="en-US" sz="1900" dirty="0">
                          <a:highlight>
                            <a:srgbClr val="FFFF00"/>
                          </a:highlight>
                        </a:rPr>
                        <a:t>71</a:t>
                      </a:r>
                    </a:p>
                  </a:txBody>
                  <a:tcPr marL="137395" marR="137395" marT="68697" marB="68697">
                    <a:solidFill>
                      <a:srgbClr val="FFFF00"/>
                    </a:solidFill>
                  </a:tcPr>
                </a:tc>
                <a:tc>
                  <a:txBody>
                    <a:bodyPr/>
                    <a:lstStyle/>
                    <a:p>
                      <a:endParaRPr lang="en-US" sz="1900" dirty="0">
                        <a:highlight>
                          <a:srgbClr val="FFFF00"/>
                        </a:highlight>
                      </a:endParaRPr>
                    </a:p>
                  </a:txBody>
                  <a:tcPr marL="137395" marR="137395" marT="68697" marB="68697"/>
                </a:tc>
                <a:tc>
                  <a:txBody>
                    <a:bodyPr/>
                    <a:lstStyle/>
                    <a:p>
                      <a:endParaRPr lang="en-US" sz="1900" dirty="0"/>
                    </a:p>
                  </a:txBody>
                  <a:tcPr marL="137395" marR="137395" marT="68697" marB="68697"/>
                </a:tc>
                <a:tc>
                  <a:txBody>
                    <a:bodyPr/>
                    <a:lstStyle/>
                    <a:p>
                      <a:endParaRPr lang="en-US" sz="1900" dirty="0"/>
                    </a:p>
                  </a:txBody>
                  <a:tcPr marL="137395" marR="137395" marT="68697" marB="68697"/>
                </a:tc>
                <a:tc>
                  <a:txBody>
                    <a:bodyPr/>
                    <a:lstStyle/>
                    <a:p>
                      <a:pPr lvl="0">
                        <a:buNone/>
                      </a:pPr>
                      <a:endParaRPr lang="en-US" sz="1900" dirty="0"/>
                    </a:p>
                  </a:txBody>
                  <a:tcPr marL="137393" marR="137393" marT="68695" marB="68695"/>
                </a:tc>
                <a:tc>
                  <a:txBody>
                    <a:bodyPr/>
                    <a:lstStyle/>
                    <a:p>
                      <a:pPr lvl="0">
                        <a:buNone/>
                      </a:pPr>
                      <a:endParaRPr lang="en-US" sz="1900" dirty="0"/>
                    </a:p>
                  </a:txBody>
                  <a:tcPr marL="137393" marR="137393" marT="68695" marB="68695"/>
                </a:tc>
                <a:tc>
                  <a:txBody>
                    <a:bodyPr/>
                    <a:lstStyle/>
                    <a:p>
                      <a:pPr lvl="0">
                        <a:buNone/>
                      </a:pPr>
                      <a:endParaRPr lang="en-US" sz="1900" dirty="0"/>
                    </a:p>
                  </a:txBody>
                  <a:tcPr marL="137393" marR="137393" marT="68695" marB="68695"/>
                </a:tc>
                <a:tc>
                  <a:txBody>
                    <a:bodyPr/>
                    <a:lstStyle/>
                    <a:p>
                      <a:pPr lvl="0">
                        <a:buNone/>
                      </a:pPr>
                      <a:endParaRPr lang="en-US" sz="1900" dirty="0"/>
                    </a:p>
                  </a:txBody>
                  <a:tcPr marL="137393" marR="137393" marT="68695" marB="68695"/>
                </a:tc>
                <a:extLst>
                  <a:ext uri="{0D108BD9-81ED-4DB2-BD59-A6C34878D82A}">
                    <a16:rowId xmlns:a16="http://schemas.microsoft.com/office/drawing/2014/main" val="3811573483"/>
                  </a:ext>
                </a:extLst>
              </a:tr>
              <a:tr h="616800">
                <a:tc>
                  <a:txBody>
                    <a:bodyPr/>
                    <a:lstStyle/>
                    <a:p>
                      <a:r>
                        <a:rPr lang="en-US" sz="1500" dirty="0"/>
                        <a:t>Learning Gains 25% ELA</a:t>
                      </a:r>
                    </a:p>
                  </a:txBody>
                  <a:tcPr marL="137395" marR="137395" marT="68697" marB="68697"/>
                </a:tc>
                <a:tc>
                  <a:txBody>
                    <a:bodyPr/>
                    <a:lstStyle/>
                    <a:p>
                      <a:r>
                        <a:rPr lang="en-US" sz="1900" dirty="0">
                          <a:highlight>
                            <a:srgbClr val="FFFF00"/>
                          </a:highlight>
                        </a:rPr>
                        <a:t>77</a:t>
                      </a:r>
                    </a:p>
                  </a:txBody>
                  <a:tcPr marL="137395" marR="137395" marT="68697" marB="68697">
                    <a:solidFill>
                      <a:srgbClr val="FFFF00"/>
                    </a:solidFill>
                  </a:tcPr>
                </a:tc>
                <a:tc>
                  <a:txBody>
                    <a:bodyPr/>
                    <a:lstStyle/>
                    <a:p>
                      <a:endParaRPr lang="en-US" sz="1900" dirty="0">
                        <a:highlight>
                          <a:srgbClr val="FFFF00"/>
                        </a:highlight>
                      </a:endParaRPr>
                    </a:p>
                  </a:txBody>
                  <a:tcPr marL="137395" marR="137395" marT="68697" marB="68697"/>
                </a:tc>
                <a:tc>
                  <a:txBody>
                    <a:bodyPr/>
                    <a:lstStyle/>
                    <a:p>
                      <a:endParaRPr lang="en-US" sz="1900" dirty="0"/>
                    </a:p>
                  </a:txBody>
                  <a:tcPr marL="137395" marR="137395" marT="68697" marB="68697"/>
                </a:tc>
                <a:tc>
                  <a:txBody>
                    <a:bodyPr/>
                    <a:lstStyle/>
                    <a:p>
                      <a:endParaRPr lang="en-US" sz="1900" dirty="0"/>
                    </a:p>
                  </a:txBody>
                  <a:tcPr marL="137395" marR="137395" marT="68697" marB="68697"/>
                </a:tc>
                <a:tc>
                  <a:txBody>
                    <a:bodyPr/>
                    <a:lstStyle/>
                    <a:p>
                      <a:pPr lvl="0">
                        <a:buNone/>
                      </a:pPr>
                      <a:endParaRPr lang="en-US" sz="1900" dirty="0"/>
                    </a:p>
                  </a:txBody>
                  <a:tcPr marL="137393" marR="137393" marT="68695" marB="68695"/>
                </a:tc>
                <a:tc>
                  <a:txBody>
                    <a:bodyPr/>
                    <a:lstStyle/>
                    <a:p>
                      <a:pPr lvl="0">
                        <a:buNone/>
                      </a:pPr>
                      <a:endParaRPr lang="en-US" sz="1900" dirty="0"/>
                    </a:p>
                  </a:txBody>
                  <a:tcPr marL="137393" marR="137393" marT="68695" marB="68695"/>
                </a:tc>
                <a:tc>
                  <a:txBody>
                    <a:bodyPr/>
                    <a:lstStyle/>
                    <a:p>
                      <a:pPr lvl="0">
                        <a:buNone/>
                      </a:pPr>
                      <a:endParaRPr lang="en-US" sz="1900" dirty="0"/>
                    </a:p>
                  </a:txBody>
                  <a:tcPr marL="137393" marR="137393" marT="68695" marB="68695"/>
                </a:tc>
                <a:tc>
                  <a:txBody>
                    <a:bodyPr/>
                    <a:lstStyle/>
                    <a:p>
                      <a:pPr lvl="0">
                        <a:buNone/>
                      </a:pPr>
                      <a:endParaRPr lang="en-US" sz="1900" dirty="0"/>
                    </a:p>
                  </a:txBody>
                  <a:tcPr marL="137393" marR="137393" marT="68695" marB="68695"/>
                </a:tc>
                <a:extLst>
                  <a:ext uri="{0D108BD9-81ED-4DB2-BD59-A6C34878D82A}">
                    <a16:rowId xmlns:a16="http://schemas.microsoft.com/office/drawing/2014/main" val="258084103"/>
                  </a:ext>
                </a:extLst>
              </a:tr>
              <a:tr h="616800">
                <a:tc>
                  <a:txBody>
                    <a:bodyPr/>
                    <a:lstStyle/>
                    <a:p>
                      <a:r>
                        <a:rPr lang="en-US" sz="1500" dirty="0"/>
                        <a:t>Learning Gains Math</a:t>
                      </a:r>
                    </a:p>
                  </a:txBody>
                  <a:tcPr marL="137395" marR="137395" marT="68697" marB="68697"/>
                </a:tc>
                <a:tc>
                  <a:txBody>
                    <a:bodyPr/>
                    <a:lstStyle/>
                    <a:p>
                      <a:r>
                        <a:rPr lang="en-US" sz="1900" dirty="0">
                          <a:highlight>
                            <a:srgbClr val="FFFF00"/>
                          </a:highlight>
                        </a:rPr>
                        <a:t>77</a:t>
                      </a:r>
                    </a:p>
                  </a:txBody>
                  <a:tcPr marL="137395" marR="137395" marT="68697" marB="68697">
                    <a:solidFill>
                      <a:srgbClr val="FFFF00"/>
                    </a:solidFill>
                  </a:tcPr>
                </a:tc>
                <a:tc>
                  <a:txBody>
                    <a:bodyPr/>
                    <a:lstStyle/>
                    <a:p>
                      <a:endParaRPr lang="en-US" sz="1900" dirty="0">
                        <a:highlight>
                          <a:srgbClr val="FFFF00"/>
                        </a:highlight>
                      </a:endParaRPr>
                    </a:p>
                  </a:txBody>
                  <a:tcPr marL="137395" marR="137395" marT="68697" marB="68697"/>
                </a:tc>
                <a:tc>
                  <a:txBody>
                    <a:bodyPr/>
                    <a:lstStyle/>
                    <a:p>
                      <a:endParaRPr lang="en-US" sz="1900" dirty="0"/>
                    </a:p>
                  </a:txBody>
                  <a:tcPr marL="137395" marR="137395" marT="68697" marB="68697"/>
                </a:tc>
                <a:tc>
                  <a:txBody>
                    <a:bodyPr/>
                    <a:lstStyle/>
                    <a:p>
                      <a:endParaRPr lang="en-US" sz="1900" dirty="0"/>
                    </a:p>
                  </a:txBody>
                  <a:tcPr marL="137395" marR="137395" marT="68697" marB="68697"/>
                </a:tc>
                <a:tc>
                  <a:txBody>
                    <a:bodyPr/>
                    <a:lstStyle/>
                    <a:p>
                      <a:pPr lvl="0">
                        <a:buNone/>
                      </a:pPr>
                      <a:endParaRPr lang="en-US" sz="1900" dirty="0"/>
                    </a:p>
                  </a:txBody>
                  <a:tcPr marL="137393" marR="137393" marT="68695" marB="68695"/>
                </a:tc>
                <a:tc>
                  <a:txBody>
                    <a:bodyPr/>
                    <a:lstStyle/>
                    <a:p>
                      <a:pPr lvl="0">
                        <a:buNone/>
                      </a:pPr>
                      <a:endParaRPr lang="en-US" sz="1900" dirty="0"/>
                    </a:p>
                  </a:txBody>
                  <a:tcPr marL="137393" marR="137393" marT="68695" marB="68695"/>
                </a:tc>
                <a:tc>
                  <a:txBody>
                    <a:bodyPr/>
                    <a:lstStyle/>
                    <a:p>
                      <a:pPr lvl="0">
                        <a:buNone/>
                      </a:pPr>
                      <a:endParaRPr lang="en-US" sz="1900" dirty="0"/>
                    </a:p>
                  </a:txBody>
                  <a:tcPr marL="137393" marR="137393" marT="68695" marB="68695"/>
                </a:tc>
                <a:tc>
                  <a:txBody>
                    <a:bodyPr/>
                    <a:lstStyle/>
                    <a:p>
                      <a:pPr lvl="0">
                        <a:buNone/>
                      </a:pPr>
                      <a:endParaRPr lang="en-US" sz="1900" dirty="0"/>
                    </a:p>
                  </a:txBody>
                  <a:tcPr marL="137393" marR="137393" marT="68695" marB="68695"/>
                </a:tc>
                <a:extLst>
                  <a:ext uri="{0D108BD9-81ED-4DB2-BD59-A6C34878D82A}">
                    <a16:rowId xmlns:a16="http://schemas.microsoft.com/office/drawing/2014/main" val="2121502712"/>
                  </a:ext>
                </a:extLst>
              </a:tr>
              <a:tr h="624947">
                <a:tc>
                  <a:txBody>
                    <a:bodyPr/>
                    <a:lstStyle/>
                    <a:p>
                      <a:r>
                        <a:rPr lang="en-US" sz="1600" dirty="0"/>
                        <a:t>Learning Gains 25% Math</a:t>
                      </a:r>
                    </a:p>
                  </a:txBody>
                  <a:tcPr marL="137395" marR="137395" marT="68697" marB="68697"/>
                </a:tc>
                <a:tc>
                  <a:txBody>
                    <a:bodyPr/>
                    <a:lstStyle/>
                    <a:p>
                      <a:r>
                        <a:rPr lang="en-US" sz="2700" dirty="0">
                          <a:highlight>
                            <a:srgbClr val="FFFF00"/>
                          </a:highlight>
                        </a:rPr>
                        <a:t>73</a:t>
                      </a:r>
                    </a:p>
                  </a:txBody>
                  <a:tcPr marL="137395" marR="137395" marT="68697" marB="68697">
                    <a:solidFill>
                      <a:srgbClr val="FFFF00"/>
                    </a:solidFill>
                  </a:tcPr>
                </a:tc>
                <a:tc>
                  <a:txBody>
                    <a:bodyPr/>
                    <a:lstStyle/>
                    <a:p>
                      <a:endParaRPr lang="en-US" sz="2700" dirty="0">
                        <a:highlight>
                          <a:srgbClr val="FFFF00"/>
                        </a:highlight>
                      </a:endParaRPr>
                    </a:p>
                  </a:txBody>
                  <a:tcPr marL="137395" marR="137395" marT="68697" marB="68697"/>
                </a:tc>
                <a:tc>
                  <a:txBody>
                    <a:bodyPr/>
                    <a:lstStyle/>
                    <a:p>
                      <a:endParaRPr lang="en-US" sz="2700" dirty="0"/>
                    </a:p>
                  </a:txBody>
                  <a:tcPr marL="137395" marR="137395" marT="68697" marB="68697"/>
                </a:tc>
                <a:tc>
                  <a:txBody>
                    <a:bodyPr/>
                    <a:lstStyle/>
                    <a:p>
                      <a:endParaRPr lang="en-US" sz="2700" dirty="0"/>
                    </a:p>
                  </a:txBody>
                  <a:tcPr marL="137395" marR="137395" marT="68697" marB="68697"/>
                </a:tc>
                <a:tc>
                  <a:txBody>
                    <a:bodyPr/>
                    <a:lstStyle/>
                    <a:p>
                      <a:pPr lvl="0">
                        <a:buNone/>
                      </a:pPr>
                      <a:endParaRPr lang="en-US" sz="2700" dirty="0"/>
                    </a:p>
                  </a:txBody>
                  <a:tcPr marL="137393" marR="137393" marT="68695" marB="68695"/>
                </a:tc>
                <a:tc>
                  <a:txBody>
                    <a:bodyPr/>
                    <a:lstStyle/>
                    <a:p>
                      <a:pPr lvl="0">
                        <a:buNone/>
                      </a:pPr>
                      <a:endParaRPr lang="en-US" sz="2700" dirty="0"/>
                    </a:p>
                  </a:txBody>
                  <a:tcPr marL="137393" marR="137393" marT="68695" marB="68695"/>
                </a:tc>
                <a:tc>
                  <a:txBody>
                    <a:bodyPr/>
                    <a:lstStyle/>
                    <a:p>
                      <a:pPr lvl="0">
                        <a:buNone/>
                      </a:pPr>
                      <a:endParaRPr lang="en-US" sz="2700" dirty="0"/>
                    </a:p>
                  </a:txBody>
                  <a:tcPr marL="137393" marR="137393" marT="68695" marB="68695"/>
                </a:tc>
                <a:tc>
                  <a:txBody>
                    <a:bodyPr/>
                    <a:lstStyle/>
                    <a:p>
                      <a:pPr lvl="0">
                        <a:buNone/>
                      </a:pPr>
                      <a:endParaRPr lang="en-US" sz="2700" dirty="0"/>
                    </a:p>
                  </a:txBody>
                  <a:tcPr marL="137393" marR="137393" marT="68695" marB="68695"/>
                </a:tc>
                <a:extLst>
                  <a:ext uri="{0D108BD9-81ED-4DB2-BD59-A6C34878D82A}">
                    <a16:rowId xmlns:a16="http://schemas.microsoft.com/office/drawing/2014/main" val="3608988602"/>
                  </a:ext>
                </a:extLst>
              </a:tr>
            </a:tbl>
          </a:graphicData>
        </a:graphic>
      </p:graphicFrame>
      <p:sp>
        <p:nvSpPr>
          <p:cNvPr id="2" name="TextBox 1">
            <a:extLst>
              <a:ext uri="{FF2B5EF4-FFF2-40B4-BE49-F238E27FC236}">
                <a16:creationId xmlns:a16="http://schemas.microsoft.com/office/drawing/2014/main" id="{E11FE0F6-11F7-B16A-E62B-13D9F9832042}"/>
              </a:ext>
            </a:extLst>
          </p:cNvPr>
          <p:cNvSpPr txBox="1"/>
          <p:nvPr/>
        </p:nvSpPr>
        <p:spPr>
          <a:xfrm>
            <a:off x="2817280" y="358247"/>
            <a:ext cx="2757666" cy="369236"/>
          </a:xfrm>
          <a:prstGeom prst="rect">
            <a:avLst/>
          </a:prstGeom>
          <a:solidFill>
            <a:schemeClr val="tx2">
              <a:lumMod val="50000"/>
              <a:lumOff val="50000"/>
            </a:schemeClr>
          </a:solidFill>
        </p:spPr>
        <p:txBody>
          <a:bodyPr wrap="none" rtlCol="0">
            <a:spAutoFit/>
          </a:bodyPr>
          <a:lstStyle/>
          <a:p>
            <a:pPr defTabSz="914126"/>
            <a:r>
              <a:rPr lang="en-US" sz="1799" dirty="0">
                <a:solidFill>
                  <a:prstClr val="black"/>
                </a:solidFill>
                <a:latin typeface="Aptos" panose="02110004020202020204"/>
              </a:rPr>
              <a:t>PERFORMANCE HISTORY </a:t>
            </a:r>
          </a:p>
        </p:txBody>
      </p:sp>
    </p:spTree>
    <p:extLst>
      <p:ext uri="{BB962C8B-B14F-4D97-AF65-F5344CB8AC3E}">
        <p14:creationId xmlns:p14="http://schemas.microsoft.com/office/powerpoint/2010/main" val="41327428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760412" y="1891429"/>
            <a:ext cx="10514251" cy="4470400"/>
          </a:xfrm>
        </p:spPr>
        <p:txBody>
          <a:bodyPr>
            <a:normAutofit/>
          </a:bodyPr>
          <a:lstStyle/>
          <a:p>
            <a:pPr lvl="1">
              <a:buFont typeface="Wingdings" panose="05000000000000000000" pitchFamily="2" charset="2"/>
              <a:buChar char="Ø"/>
            </a:pPr>
            <a:r>
              <a:rPr kumimoji="0" lang="en-US" altLang="en-US" sz="2500" b="1" i="0" u="none" strike="noStrike" kern="1200" cap="none" spc="0" normalizeH="0" baseline="0" noProof="0" dirty="0">
                <a:ln>
                  <a:noFill/>
                </a:ln>
                <a:solidFill>
                  <a:srgbClr val="00153E"/>
                </a:solidFill>
                <a:effectLst/>
                <a:uLnTx/>
                <a:uFillTx/>
                <a:latin typeface="Arial" charset="0"/>
                <a:ea typeface="Arial" charset="0"/>
                <a:cs typeface="Arial" charset="0"/>
              </a:rPr>
              <a:t>How do we use our school achievement data?</a:t>
            </a:r>
            <a:endParaRPr lang="en-US" altLang="en-US" sz="2800" dirty="0">
              <a:solidFill>
                <a:srgbClr val="00153E"/>
              </a:solidFill>
              <a:latin typeface="Arial" charset="0"/>
              <a:ea typeface="Arial" charset="0"/>
              <a:cs typeface="Arial" charset="0"/>
            </a:endParaRPr>
          </a:p>
          <a:p>
            <a:pPr lvl="2" algn="just">
              <a:lnSpc>
                <a:spcPct val="120000"/>
              </a:lnSpc>
              <a:spcBef>
                <a:spcPts val="1000"/>
              </a:spcBef>
              <a:buFont typeface="Wingdings" panose="05000000000000000000" pitchFamily="2" charset="2"/>
              <a:buChar char="§"/>
              <a:defRPr/>
            </a:pPr>
            <a:r>
              <a:rPr lang="en-US" altLang="en-US" sz="2000" dirty="0">
                <a:solidFill>
                  <a:srgbClr val="00153E"/>
                </a:solidFill>
                <a:latin typeface="Arial" charset="0"/>
                <a:ea typeface="Arial" charset="0"/>
                <a:cs typeface="Arial" charset="0"/>
              </a:rPr>
              <a:t>Our school uses data to align the curriculum to State and District academic standards.</a:t>
            </a:r>
          </a:p>
          <a:p>
            <a:pPr lvl="2" algn="just">
              <a:lnSpc>
                <a:spcPct val="120000"/>
              </a:lnSpc>
              <a:spcBef>
                <a:spcPts val="1000"/>
              </a:spcBef>
              <a:buFont typeface="Wingdings" panose="05000000000000000000" pitchFamily="2" charset="2"/>
              <a:buChar char="§"/>
              <a:defRPr/>
            </a:pPr>
            <a:r>
              <a:rPr lang="en-US" altLang="en-US" sz="2000" dirty="0">
                <a:solidFill>
                  <a:srgbClr val="00153E"/>
                </a:solidFill>
                <a:latin typeface="Arial" charset="0"/>
                <a:ea typeface="Arial" charset="0"/>
                <a:cs typeface="Arial" charset="0"/>
              </a:rPr>
              <a:t>Our instructional practices are adjusted based on the findings of the assessment data.</a:t>
            </a:r>
          </a:p>
          <a:p>
            <a:pPr lvl="2" algn="just">
              <a:lnSpc>
                <a:spcPct val="120000"/>
              </a:lnSpc>
              <a:spcBef>
                <a:spcPts val="1000"/>
              </a:spcBef>
              <a:buFont typeface="Wingdings" panose="05000000000000000000" pitchFamily="2" charset="2"/>
              <a:buChar char="§"/>
              <a:defRPr/>
            </a:pPr>
            <a:r>
              <a:rPr lang="en-US" altLang="en-US" sz="2000" dirty="0">
                <a:solidFill>
                  <a:srgbClr val="00153E"/>
                </a:solidFill>
                <a:latin typeface="Arial" charset="0"/>
                <a:ea typeface="Arial" charset="0"/>
                <a:cs typeface="Arial" charset="0"/>
              </a:rPr>
              <a:t>For further details about our school achievement data, we invite you to attend the EESAC meetings throughout the school year.</a:t>
            </a:r>
            <a:endParaRPr kumimoji="0" lang="en-US" altLang="en-US" sz="2000" i="0" u="none" strike="noStrike" kern="1200" cap="none" spc="0" normalizeH="0" baseline="0" noProof="0" dirty="0">
              <a:ln>
                <a:noFill/>
              </a:ln>
              <a:solidFill>
                <a:srgbClr val="00153E"/>
              </a:solidFill>
              <a:effectLst/>
              <a:uLnTx/>
              <a:uFillTx/>
              <a:latin typeface="Arial" charset="0"/>
              <a:ea typeface="Arial" charset="0"/>
              <a:cs typeface="Arial" charset="0"/>
            </a:endParaRPr>
          </a:p>
          <a:p>
            <a:pPr lvl="1">
              <a:buFont typeface="Arial" panose="020B0604020202020204" pitchFamily="34" charset="0"/>
              <a:buChar char="•"/>
            </a:pPr>
            <a:endParaRPr kumimoji="0" lang="en-US" altLang="en-US" sz="2500" b="1" i="0" u="none" strike="noStrike" kern="1200" cap="none" spc="0" normalizeH="0" baseline="0" noProof="0" dirty="0">
              <a:ln>
                <a:noFill/>
              </a:ln>
              <a:effectLst/>
              <a:uLnTx/>
              <a:uFillTx/>
              <a:latin typeface="Arial" charset="0"/>
              <a:ea typeface="Arial" charset="0"/>
              <a:cs typeface="Arial" charset="0"/>
            </a:endParaRPr>
          </a:p>
          <a:p>
            <a:pPr marL="1158037" marR="0" lvl="2" indent="-304747" algn="l" defTabSz="1218987" rtl="0" eaLnBrk="1" fontAlgn="auto" latinLnBrk="0" hangingPunct="1">
              <a:lnSpc>
                <a:spcPct val="95000"/>
              </a:lnSpc>
              <a:spcBef>
                <a:spcPts val="1066"/>
              </a:spcBef>
              <a:spcAft>
                <a:spcPts val="0"/>
              </a:spcAft>
              <a:buClrTx/>
              <a:buSzPct val="100000"/>
              <a:buFont typeface="Century Gothic" pitchFamily="34" charset="0"/>
              <a:buChar char="–"/>
              <a:tabLst/>
              <a:defRPr/>
            </a:pPr>
            <a:endParaRPr lang="en-US" altLang="en-US" sz="2000" b="1" dirty="0">
              <a:solidFill>
                <a:schemeClr val="tx2"/>
              </a:solidFill>
              <a:latin typeface="Arial" charset="0"/>
              <a:ea typeface="Arial" charset="0"/>
              <a:cs typeface="Arial" charset="0"/>
            </a:endParaRPr>
          </a:p>
          <a:p>
            <a:pPr marL="1158037" marR="0" lvl="2" indent="-304747" algn="l" defTabSz="1218987" rtl="0" eaLnBrk="1" fontAlgn="auto" latinLnBrk="0" hangingPunct="1">
              <a:lnSpc>
                <a:spcPct val="95000"/>
              </a:lnSpc>
              <a:spcBef>
                <a:spcPts val="1066"/>
              </a:spcBef>
              <a:spcAft>
                <a:spcPts val="0"/>
              </a:spcAft>
              <a:buClrTx/>
              <a:buSzPct val="100000"/>
              <a:buFont typeface="Century Gothic" pitchFamily="34" charset="0"/>
              <a:buChar char="–"/>
              <a:tabLst/>
              <a:defRPr/>
            </a:pPr>
            <a:endParaRPr lang="en-US" altLang="en-US" sz="2000" b="1" dirty="0">
              <a:solidFill>
                <a:schemeClr val="tx2"/>
              </a:solidFill>
              <a:latin typeface="Arial" charset="0"/>
              <a:ea typeface="Arial" charset="0"/>
              <a:cs typeface="Arial" charset="0"/>
            </a:endParaRPr>
          </a:p>
          <a:p>
            <a:pPr marL="1158037" marR="0" lvl="2" indent="-304747" algn="l" defTabSz="1218987" rtl="0" eaLnBrk="1" fontAlgn="auto" latinLnBrk="0" hangingPunct="1">
              <a:lnSpc>
                <a:spcPct val="95000"/>
              </a:lnSpc>
              <a:spcBef>
                <a:spcPts val="1066"/>
              </a:spcBef>
              <a:spcAft>
                <a:spcPts val="0"/>
              </a:spcAft>
              <a:buClrTx/>
              <a:buSzPct val="100000"/>
              <a:buFont typeface="Century Gothic" pitchFamily="34" charset="0"/>
              <a:buChar char="–"/>
              <a:tabLst/>
              <a:defRPr/>
            </a:pPr>
            <a:endParaRPr lang="en-US" altLang="en-US" sz="2000" b="1" dirty="0">
              <a:solidFill>
                <a:schemeClr val="tx2"/>
              </a:solidFill>
              <a:highlight>
                <a:srgbClr val="FFFF00"/>
              </a:highlight>
              <a:latin typeface="Arial" charset="0"/>
              <a:ea typeface="Arial" charset="0"/>
              <a:cs typeface="Arial" charset="0"/>
            </a:endParaRPr>
          </a:p>
          <a:p>
            <a:pPr marL="853290" marR="0" lvl="2" indent="0" algn="l" defTabSz="1218987" rtl="0" eaLnBrk="1" fontAlgn="auto" latinLnBrk="0" hangingPunct="1">
              <a:lnSpc>
                <a:spcPct val="95000"/>
              </a:lnSpc>
              <a:spcBef>
                <a:spcPts val="1066"/>
              </a:spcBef>
              <a:spcAft>
                <a:spcPts val="0"/>
              </a:spcAft>
              <a:buClrTx/>
              <a:buSzPct val="100000"/>
              <a:buNone/>
              <a:tabLst/>
              <a:defRPr/>
            </a:pPr>
            <a:endParaRPr lang="en-US" altLang="en-US" sz="2000" b="1" dirty="0">
              <a:solidFill>
                <a:schemeClr val="tx2"/>
              </a:solidFill>
              <a:highlight>
                <a:srgbClr val="FFFF00"/>
              </a:highlight>
              <a:latin typeface="Arial" charset="0"/>
              <a:ea typeface="Arial" charset="0"/>
              <a:cs typeface="Arial" charset="0"/>
            </a:endParaRPr>
          </a:p>
          <a:p>
            <a:pPr lvl="2">
              <a:buFont typeface="Arial" panose="020B0604020202020204" pitchFamily="34" charset="0"/>
              <a:buChar char="•"/>
            </a:pPr>
            <a:endParaRPr kumimoji="0" lang="en-US" altLang="en-US" b="1" i="0" u="none" strike="noStrike" kern="1200" cap="none" spc="0" normalizeH="0" baseline="0" noProof="0" dirty="0">
              <a:ln>
                <a:noFill/>
              </a:ln>
              <a:effectLst/>
              <a:uLnTx/>
              <a:uFillTx/>
              <a:latin typeface="Arial" charset="0"/>
              <a:ea typeface="Arial" charset="0"/>
              <a:cs typeface="Arial"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426645" lvl="1" indent="0">
              <a:buNone/>
            </a:pPr>
            <a:endParaRPr lang="en-US" dirty="0"/>
          </a:p>
        </p:txBody>
      </p:sp>
      <p:sp>
        <p:nvSpPr>
          <p:cNvPr id="4" name="Slide Number Placeholder 3">
            <a:extLst>
              <a:ext uri="{FF2B5EF4-FFF2-40B4-BE49-F238E27FC236}">
                <a16:creationId xmlns:a16="http://schemas.microsoft.com/office/drawing/2014/main" id="{4E5D9781-BD58-90E1-1F64-9435573BB19C}"/>
              </a:ext>
            </a:extLst>
          </p:cNvPr>
          <p:cNvSpPr>
            <a:spLocks noGrp="1"/>
          </p:cNvSpPr>
          <p:nvPr>
            <p:ph type="sldNum" sz="quarter" idx="12"/>
          </p:nvPr>
        </p:nvSpPr>
        <p:spPr/>
        <p:txBody>
          <a:bodyPr/>
          <a:lstStyle/>
          <a:p>
            <a:fld id="{DA60BA0E-20D0-4E7C-B286-26C960A6788F}" type="slidenum">
              <a:rPr lang="en-US" smtClean="0"/>
              <a:t>21</a:t>
            </a:fld>
            <a:endParaRPr lang="en-US"/>
          </a:p>
        </p:txBody>
      </p:sp>
      <p:sp>
        <p:nvSpPr>
          <p:cNvPr id="7" name="Title 12">
            <a:extLst>
              <a:ext uri="{FF2B5EF4-FFF2-40B4-BE49-F238E27FC236}">
                <a16:creationId xmlns:a16="http://schemas.microsoft.com/office/drawing/2014/main" id="{9BF6F0DE-5826-6098-234A-3F8A064A6BEA}"/>
              </a:ext>
            </a:extLst>
          </p:cNvPr>
          <p:cNvSpPr>
            <a:spLocks noGrp="1"/>
          </p:cNvSpPr>
          <p:nvPr>
            <p:ph type="title"/>
          </p:nvPr>
        </p:nvSpPr>
        <p:spPr>
          <a:xfrm>
            <a:off x="1117309" y="76200"/>
            <a:ext cx="10157354" cy="1397000"/>
          </a:xfrm>
        </p:spPr>
        <p:txBody>
          <a:bodyPr>
            <a:noAutofit/>
          </a:bodyPr>
          <a:lstStyle/>
          <a:p>
            <a:pPr algn="ctr"/>
            <a:r>
              <a:rPr lang="en-US" sz="4500" b="1" dirty="0">
                <a:solidFill>
                  <a:srgbClr val="0070C0"/>
                </a:solidFill>
                <a:latin typeface="Arial" panose="020B0604020202020204" pitchFamily="34" charset="0"/>
                <a:cs typeface="Arial" panose="020B0604020202020204" pitchFamily="34" charset="0"/>
              </a:rPr>
              <a:t>School Achievement and Performance Data (Cont’d.)</a:t>
            </a:r>
          </a:p>
        </p:txBody>
      </p:sp>
      <p:pic>
        <p:nvPicPr>
          <p:cNvPr id="2" name="Picture 1">
            <a:extLst>
              <a:ext uri="{FF2B5EF4-FFF2-40B4-BE49-F238E27FC236}">
                <a16:creationId xmlns:a16="http://schemas.microsoft.com/office/drawing/2014/main" id="{32BACEC3-5F3D-DAF5-8648-0B4F6236112C}"/>
              </a:ext>
            </a:extLst>
          </p:cNvPr>
          <p:cNvPicPr>
            <a:picLocks noChangeAspect="1"/>
          </p:cNvPicPr>
          <p:nvPr/>
        </p:nvPicPr>
        <p:blipFill>
          <a:blip r:embed="rId3"/>
          <a:stretch>
            <a:fillRect/>
          </a:stretch>
        </p:blipFill>
        <p:spPr>
          <a:xfrm>
            <a:off x="4808618" y="5052682"/>
            <a:ext cx="2417837" cy="1649123"/>
          </a:xfrm>
          <a:prstGeom prst="rect">
            <a:avLst/>
          </a:prstGeom>
        </p:spPr>
      </p:pic>
      <p:pic>
        <p:nvPicPr>
          <p:cNvPr id="3" name="Picture 2">
            <a:extLst>
              <a:ext uri="{FF2B5EF4-FFF2-40B4-BE49-F238E27FC236}">
                <a16:creationId xmlns:a16="http://schemas.microsoft.com/office/drawing/2014/main" id="{AFB1491A-4988-AF37-FBDC-F72459D9EBEB}"/>
              </a:ext>
            </a:extLst>
          </p:cNvPr>
          <p:cNvPicPr>
            <a:picLocks/>
          </p:cNvPicPr>
          <p:nvPr/>
        </p:nvPicPr>
        <p:blipFill>
          <a:blip r:embed="rId4"/>
          <a:stretch>
            <a:fillRect/>
          </a:stretch>
        </p:blipFill>
        <p:spPr>
          <a:xfrm>
            <a:off x="0" y="5907660"/>
            <a:ext cx="1618385" cy="813816"/>
          </a:xfrm>
          <a:prstGeom prst="rect">
            <a:avLst/>
          </a:prstGeom>
        </p:spPr>
      </p:pic>
    </p:spTree>
    <p:extLst>
      <p:ext uri="{BB962C8B-B14F-4D97-AF65-F5344CB8AC3E}">
        <p14:creationId xmlns:p14="http://schemas.microsoft.com/office/powerpoint/2010/main" val="4112241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760412" y="1295400"/>
            <a:ext cx="10514251" cy="5638800"/>
          </a:xfrm>
        </p:spPr>
        <p:txBody>
          <a:bodyPr>
            <a:normAutofit fontScale="25000" lnSpcReduction="20000"/>
          </a:bodyPr>
          <a:lstStyle/>
          <a:p>
            <a:pPr lvl="1" algn="just">
              <a:lnSpc>
                <a:spcPct val="130000"/>
              </a:lnSpc>
              <a:spcBef>
                <a:spcPts val="1000"/>
              </a:spcBef>
              <a:buFont typeface="Wingdings" panose="05000000000000000000" pitchFamily="2" charset="2"/>
              <a:buChar char="§"/>
            </a:pPr>
            <a:r>
              <a:rPr kumimoji="0" lang="en-US" altLang="en-US" sz="10000" i="0" u="none" strike="noStrike" kern="1200" cap="none" spc="0" normalizeH="0" baseline="0" noProof="0" dirty="0">
                <a:ln>
                  <a:noFill/>
                </a:ln>
                <a:solidFill>
                  <a:srgbClr val="00153E"/>
                </a:solidFill>
                <a:effectLst/>
                <a:uLnTx/>
                <a:uFillTx/>
                <a:latin typeface="Arial" charset="0"/>
                <a:ea typeface="Arial" charset="0"/>
                <a:cs typeface="Arial" charset="0"/>
              </a:rPr>
              <a:t>Parents have the right to request and receive timely information regarding the professional qualifications of their child’s teachers and paraprofessionals.</a:t>
            </a:r>
          </a:p>
          <a:p>
            <a:pPr lvl="1" algn="just">
              <a:lnSpc>
                <a:spcPct val="130000"/>
              </a:lnSpc>
              <a:spcBef>
                <a:spcPts val="1000"/>
              </a:spcBef>
              <a:buFont typeface="Wingdings" panose="05000000000000000000" pitchFamily="2" charset="2"/>
              <a:buChar char="§"/>
            </a:pPr>
            <a:r>
              <a:rPr lang="en-US" altLang="en-US" sz="10000" dirty="0">
                <a:solidFill>
                  <a:srgbClr val="00153E"/>
                </a:solidFill>
                <a:latin typeface="Arial" charset="0"/>
                <a:ea typeface="Arial" charset="0"/>
                <a:cs typeface="Arial" charset="0"/>
              </a:rPr>
              <a:t>Parents must be notified if their child is assigned to, or taught by, a teacher who does not meet state certification requirements for the grade level or subject area for four (4) or more consecutive weeks.</a:t>
            </a:r>
          </a:p>
          <a:p>
            <a:pPr lvl="1" algn="just">
              <a:lnSpc>
                <a:spcPct val="130000"/>
              </a:lnSpc>
              <a:spcBef>
                <a:spcPts val="1000"/>
              </a:spcBef>
              <a:buFont typeface="Wingdings" panose="05000000000000000000" pitchFamily="2" charset="2"/>
              <a:buChar char="§"/>
            </a:pPr>
            <a:r>
              <a:rPr lang="en-US" altLang="en-US" sz="10000" dirty="0">
                <a:solidFill>
                  <a:srgbClr val="00153E"/>
                </a:solidFill>
                <a:latin typeface="Arial" charset="0"/>
                <a:ea typeface="Arial" charset="0"/>
                <a:cs typeface="Arial" charset="0"/>
              </a:rPr>
              <a:t>Parents should be provided information regarding the level of academic achievement of their child on State required academic assessments. </a:t>
            </a:r>
          </a:p>
          <a:p>
            <a:pPr lvl="1" algn="just">
              <a:lnSpc>
                <a:spcPct val="130000"/>
              </a:lnSpc>
              <a:spcBef>
                <a:spcPts val="1000"/>
              </a:spcBef>
              <a:buFont typeface="Wingdings" panose="05000000000000000000" pitchFamily="2" charset="2"/>
              <a:buChar char="§"/>
            </a:pPr>
            <a:r>
              <a:rPr lang="en-US" altLang="en-US" sz="10000" dirty="0">
                <a:solidFill>
                  <a:srgbClr val="00153E"/>
                </a:solidFill>
                <a:latin typeface="Arial" charset="0"/>
                <a:ea typeface="Arial" charset="0"/>
                <a:cs typeface="Arial" charset="0"/>
              </a:rPr>
              <a:t>To the extent that it is feasible, information must be in a language that parents can understand.</a:t>
            </a:r>
            <a:endParaRPr lang="en-US" altLang="en-US" sz="10000" dirty="0">
              <a:solidFill>
                <a:schemeClr val="tx2"/>
              </a:solidFill>
              <a:latin typeface="Arial" charset="0"/>
              <a:ea typeface="Arial" charset="0"/>
              <a:cs typeface="Arial" charset="0"/>
            </a:endParaRPr>
          </a:p>
          <a:p>
            <a:pPr marL="1158037" marR="0" lvl="2" indent="-304747" algn="l" defTabSz="1218987" rtl="0" eaLnBrk="1" fontAlgn="auto" latinLnBrk="0" hangingPunct="1">
              <a:lnSpc>
                <a:spcPct val="95000"/>
              </a:lnSpc>
              <a:spcBef>
                <a:spcPts val="1066"/>
              </a:spcBef>
              <a:spcAft>
                <a:spcPts val="0"/>
              </a:spcAft>
              <a:buClrTx/>
              <a:buSzPct val="100000"/>
              <a:buFont typeface="Century Gothic" pitchFamily="34" charset="0"/>
              <a:buChar char="–"/>
              <a:tabLst/>
              <a:defRPr/>
            </a:pPr>
            <a:endParaRPr lang="en-US" altLang="en-US" sz="2000" b="1" dirty="0">
              <a:solidFill>
                <a:schemeClr val="tx2"/>
              </a:solidFill>
              <a:latin typeface="Arial" charset="0"/>
              <a:ea typeface="Arial" charset="0"/>
              <a:cs typeface="Arial" charset="0"/>
            </a:endParaRPr>
          </a:p>
          <a:p>
            <a:pPr marL="1158037" marR="0" lvl="2" indent="-304747" algn="l" defTabSz="1218987" rtl="0" eaLnBrk="1" fontAlgn="auto" latinLnBrk="0" hangingPunct="1">
              <a:lnSpc>
                <a:spcPct val="95000"/>
              </a:lnSpc>
              <a:spcBef>
                <a:spcPts val="1066"/>
              </a:spcBef>
              <a:spcAft>
                <a:spcPts val="0"/>
              </a:spcAft>
              <a:buClrTx/>
              <a:buSzPct val="100000"/>
              <a:buFont typeface="Century Gothic" pitchFamily="34" charset="0"/>
              <a:buChar char="–"/>
              <a:tabLst/>
              <a:defRPr/>
            </a:pPr>
            <a:endParaRPr lang="en-US" altLang="en-US" sz="2000" b="1" dirty="0">
              <a:solidFill>
                <a:schemeClr val="tx2"/>
              </a:solidFill>
              <a:highlight>
                <a:srgbClr val="FFFF00"/>
              </a:highlight>
              <a:latin typeface="Arial" charset="0"/>
              <a:ea typeface="Arial" charset="0"/>
              <a:cs typeface="Arial" charset="0"/>
            </a:endParaRPr>
          </a:p>
          <a:p>
            <a:pPr marL="853290" marR="0" lvl="2" indent="0" algn="l" defTabSz="1218987" rtl="0" eaLnBrk="1" fontAlgn="auto" latinLnBrk="0" hangingPunct="1">
              <a:lnSpc>
                <a:spcPct val="95000"/>
              </a:lnSpc>
              <a:spcBef>
                <a:spcPts val="1066"/>
              </a:spcBef>
              <a:spcAft>
                <a:spcPts val="0"/>
              </a:spcAft>
              <a:buClrTx/>
              <a:buSzPct val="100000"/>
              <a:buNone/>
              <a:tabLst/>
              <a:defRPr/>
            </a:pPr>
            <a:endParaRPr lang="en-US" altLang="en-US" sz="2000" b="1" dirty="0">
              <a:solidFill>
                <a:schemeClr val="tx2"/>
              </a:solidFill>
              <a:highlight>
                <a:srgbClr val="FFFF00"/>
              </a:highlight>
              <a:latin typeface="Arial" charset="0"/>
              <a:ea typeface="Arial" charset="0"/>
              <a:cs typeface="Arial" charset="0"/>
            </a:endParaRPr>
          </a:p>
          <a:p>
            <a:pPr lvl="2">
              <a:buFont typeface="Arial" panose="020B0604020202020204" pitchFamily="34" charset="0"/>
              <a:buChar char="•"/>
            </a:pPr>
            <a:endParaRPr kumimoji="0" lang="en-US" altLang="en-US" b="1" i="0" u="none" strike="noStrike" kern="1200" cap="none" spc="0" normalizeH="0" baseline="0" noProof="0" dirty="0">
              <a:ln>
                <a:noFill/>
              </a:ln>
              <a:effectLst/>
              <a:uLnTx/>
              <a:uFillTx/>
              <a:latin typeface="Arial" charset="0"/>
              <a:ea typeface="Arial" charset="0"/>
              <a:cs typeface="Arial"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426645" lvl="1" indent="0">
              <a:buNone/>
            </a:pPr>
            <a:endParaRPr lang="en-US" dirty="0"/>
          </a:p>
        </p:txBody>
      </p:sp>
      <p:sp>
        <p:nvSpPr>
          <p:cNvPr id="4" name="Slide Number Placeholder 3">
            <a:extLst>
              <a:ext uri="{FF2B5EF4-FFF2-40B4-BE49-F238E27FC236}">
                <a16:creationId xmlns:a16="http://schemas.microsoft.com/office/drawing/2014/main" id="{4E5D9781-BD58-90E1-1F64-9435573BB19C}"/>
              </a:ext>
            </a:extLst>
          </p:cNvPr>
          <p:cNvSpPr>
            <a:spLocks noGrp="1"/>
          </p:cNvSpPr>
          <p:nvPr>
            <p:ph type="sldNum" sz="quarter" idx="12"/>
          </p:nvPr>
        </p:nvSpPr>
        <p:spPr/>
        <p:txBody>
          <a:bodyPr/>
          <a:lstStyle/>
          <a:p>
            <a:fld id="{DA60BA0E-20D0-4E7C-B286-26C960A6788F}" type="slidenum">
              <a:rPr lang="en-US" smtClean="0"/>
              <a:t>22</a:t>
            </a:fld>
            <a:endParaRPr lang="en-US"/>
          </a:p>
        </p:txBody>
      </p:sp>
      <p:sp>
        <p:nvSpPr>
          <p:cNvPr id="7" name="Title 12">
            <a:extLst>
              <a:ext uri="{FF2B5EF4-FFF2-40B4-BE49-F238E27FC236}">
                <a16:creationId xmlns:a16="http://schemas.microsoft.com/office/drawing/2014/main" id="{9BF6F0DE-5826-6098-234A-3F8A064A6BEA}"/>
              </a:ext>
            </a:extLst>
          </p:cNvPr>
          <p:cNvSpPr>
            <a:spLocks noGrp="1"/>
          </p:cNvSpPr>
          <p:nvPr>
            <p:ph type="title"/>
          </p:nvPr>
        </p:nvSpPr>
        <p:spPr>
          <a:xfrm>
            <a:off x="0" y="-228600"/>
            <a:ext cx="12188825" cy="1397000"/>
          </a:xfrm>
        </p:spPr>
        <p:txBody>
          <a:bodyPr>
            <a:noAutofit/>
          </a:bodyPr>
          <a:lstStyle/>
          <a:p>
            <a:pPr algn="ctr"/>
            <a:r>
              <a:rPr lang="en-US" sz="4500" b="1" dirty="0">
                <a:solidFill>
                  <a:srgbClr val="0070C0"/>
                </a:solidFill>
                <a:latin typeface="Arial" panose="020B0604020202020204" pitchFamily="34" charset="0"/>
                <a:cs typeface="Arial" panose="020B0604020202020204" pitchFamily="34" charset="0"/>
              </a:rPr>
              <a:t>Parent’s Right-to-Know</a:t>
            </a:r>
          </a:p>
        </p:txBody>
      </p:sp>
      <p:pic>
        <p:nvPicPr>
          <p:cNvPr id="2" name="Picture 1">
            <a:extLst>
              <a:ext uri="{FF2B5EF4-FFF2-40B4-BE49-F238E27FC236}">
                <a16:creationId xmlns:a16="http://schemas.microsoft.com/office/drawing/2014/main" id="{B780F672-8473-2AF9-5048-5F512D7CB2F5}"/>
              </a:ext>
            </a:extLst>
          </p:cNvPr>
          <p:cNvPicPr>
            <a:picLocks/>
          </p:cNvPicPr>
          <p:nvPr/>
        </p:nvPicPr>
        <p:blipFill>
          <a:blip r:embed="rId3"/>
          <a:stretch>
            <a:fillRect/>
          </a:stretch>
        </p:blipFill>
        <p:spPr>
          <a:xfrm>
            <a:off x="0" y="5907660"/>
            <a:ext cx="1618385" cy="813816"/>
          </a:xfrm>
          <a:prstGeom prst="rect">
            <a:avLst/>
          </a:prstGeom>
        </p:spPr>
      </p:pic>
    </p:spTree>
    <p:extLst>
      <p:ext uri="{BB962C8B-B14F-4D97-AF65-F5344CB8AC3E}">
        <p14:creationId xmlns:p14="http://schemas.microsoft.com/office/powerpoint/2010/main" val="1319777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760412" y="1891429"/>
            <a:ext cx="10514251" cy="4470400"/>
          </a:xfrm>
        </p:spPr>
        <p:txBody>
          <a:bodyPr>
            <a:normAutofit/>
          </a:bodyPr>
          <a:lstStyle/>
          <a:p>
            <a:pPr lvl="1" algn="just">
              <a:lnSpc>
                <a:spcPct val="120000"/>
              </a:lnSpc>
              <a:spcBef>
                <a:spcPts val="1000"/>
              </a:spcBef>
              <a:buFont typeface="Wingdings" panose="05000000000000000000" pitchFamily="2" charset="2"/>
              <a:buChar char="§"/>
            </a:pPr>
            <a:r>
              <a:rPr kumimoji="0" lang="en-US" altLang="en-US" sz="2500" i="0" u="none" strike="noStrike" kern="1200" cap="none" spc="0" normalizeH="0" baseline="0" noProof="0" dirty="0">
                <a:ln>
                  <a:noFill/>
                </a:ln>
                <a:solidFill>
                  <a:srgbClr val="00153E"/>
                </a:solidFill>
                <a:effectLst/>
                <a:uLnTx/>
                <a:uFillTx/>
                <a:latin typeface="Arial" charset="0"/>
                <a:ea typeface="Arial" charset="0"/>
                <a:cs typeface="Arial" charset="0"/>
              </a:rPr>
              <a:t>Please complete the 2024-2025 Title I School-level Parent and Family Engagement Survey distributed today.</a:t>
            </a:r>
          </a:p>
          <a:p>
            <a:pPr lvl="1" algn="just">
              <a:lnSpc>
                <a:spcPct val="120000"/>
              </a:lnSpc>
              <a:spcBef>
                <a:spcPts val="1000"/>
              </a:spcBef>
              <a:buFont typeface="Wingdings" panose="05000000000000000000" pitchFamily="2" charset="2"/>
              <a:buChar char="§"/>
            </a:pPr>
            <a:r>
              <a:rPr kumimoji="0" lang="en-US" altLang="en-US" sz="2500" i="0" u="none" strike="noStrike" kern="1200" cap="none" spc="0" normalizeH="0" baseline="0" noProof="0" dirty="0">
                <a:ln>
                  <a:noFill/>
                </a:ln>
                <a:solidFill>
                  <a:srgbClr val="00153E"/>
                </a:solidFill>
                <a:effectLst/>
                <a:uLnTx/>
                <a:uFillTx/>
                <a:latin typeface="Arial" charset="0"/>
                <a:ea typeface="Arial" charset="0"/>
                <a:cs typeface="Arial" charset="0"/>
              </a:rPr>
              <a:t>The results of this survey will be utilized to help in the development of the School-level Title I Parent and Family Engagement Plan (PFEP), and to plan future parent and family engagement activities, events, and workshops at </a:t>
            </a:r>
            <a:r>
              <a:rPr lang="en-US" altLang="en-US" sz="2500" dirty="0">
                <a:solidFill>
                  <a:srgbClr val="00153E"/>
                </a:solidFill>
                <a:latin typeface="Arial" charset="0"/>
                <a:ea typeface="Arial" charset="0"/>
                <a:cs typeface="Arial" charset="0"/>
              </a:rPr>
              <a:t>M.A.S.T. @ HOMESTEAD</a:t>
            </a:r>
            <a:r>
              <a:rPr kumimoji="0" lang="en-US" altLang="en-US" sz="2500" i="0" u="none" strike="noStrike" kern="1200" cap="none" spc="0" normalizeH="0" baseline="0" noProof="0" dirty="0">
                <a:ln>
                  <a:noFill/>
                </a:ln>
                <a:solidFill>
                  <a:srgbClr val="00153E"/>
                </a:solidFill>
                <a:effectLst/>
                <a:uLnTx/>
                <a:uFillTx/>
                <a:latin typeface="Arial" charset="0"/>
                <a:ea typeface="Arial" charset="0"/>
                <a:cs typeface="Arial" charset="0"/>
              </a:rPr>
              <a:t>.</a:t>
            </a:r>
          </a:p>
          <a:p>
            <a:pPr lvl="1">
              <a:buFont typeface="Arial" panose="020B0604020202020204" pitchFamily="34" charset="0"/>
              <a:buChar char="•"/>
            </a:pPr>
            <a:endParaRPr lang="en-US" altLang="en-US" sz="2800" dirty="0">
              <a:solidFill>
                <a:schemeClr val="tx1"/>
              </a:solidFill>
              <a:latin typeface="Arial" charset="0"/>
              <a:ea typeface="Arial" charset="0"/>
              <a:cs typeface="Arial" charset="0"/>
            </a:endParaRPr>
          </a:p>
          <a:p>
            <a:pPr lvl="1">
              <a:buFont typeface="Arial" panose="020B0604020202020204" pitchFamily="34" charset="0"/>
              <a:buChar char="•"/>
            </a:pPr>
            <a:endParaRPr kumimoji="0" lang="en-US" altLang="en-US" sz="2500" b="1" i="0" u="none" strike="noStrike" kern="1200" cap="none" spc="0" normalizeH="0" baseline="0" noProof="0" dirty="0">
              <a:ln>
                <a:noFill/>
              </a:ln>
              <a:effectLst/>
              <a:uLnTx/>
              <a:uFillTx/>
              <a:latin typeface="Arial" charset="0"/>
              <a:ea typeface="Arial" charset="0"/>
              <a:cs typeface="Arial" charset="0"/>
            </a:endParaRPr>
          </a:p>
          <a:p>
            <a:pPr marL="1158037" marR="0" lvl="2" indent="-304747" algn="l" defTabSz="1218987" rtl="0" eaLnBrk="1" fontAlgn="auto" latinLnBrk="0" hangingPunct="1">
              <a:lnSpc>
                <a:spcPct val="95000"/>
              </a:lnSpc>
              <a:spcBef>
                <a:spcPts val="1066"/>
              </a:spcBef>
              <a:spcAft>
                <a:spcPts val="0"/>
              </a:spcAft>
              <a:buClrTx/>
              <a:buSzPct val="100000"/>
              <a:buFont typeface="Century Gothic" pitchFamily="34" charset="0"/>
              <a:buChar char="–"/>
              <a:tabLst/>
              <a:defRPr/>
            </a:pPr>
            <a:endParaRPr lang="en-US" altLang="en-US" sz="2000" b="1" dirty="0">
              <a:solidFill>
                <a:schemeClr val="tx2"/>
              </a:solidFill>
              <a:latin typeface="Arial" charset="0"/>
              <a:ea typeface="Arial" charset="0"/>
              <a:cs typeface="Arial" charset="0"/>
            </a:endParaRPr>
          </a:p>
          <a:p>
            <a:pPr marL="1158037" marR="0" lvl="2" indent="-304747" algn="l" defTabSz="1218987" rtl="0" eaLnBrk="1" fontAlgn="auto" latinLnBrk="0" hangingPunct="1">
              <a:lnSpc>
                <a:spcPct val="95000"/>
              </a:lnSpc>
              <a:spcBef>
                <a:spcPts val="1066"/>
              </a:spcBef>
              <a:spcAft>
                <a:spcPts val="0"/>
              </a:spcAft>
              <a:buClrTx/>
              <a:buSzPct val="100000"/>
              <a:buFont typeface="Century Gothic" pitchFamily="34" charset="0"/>
              <a:buChar char="–"/>
              <a:tabLst/>
              <a:defRPr/>
            </a:pPr>
            <a:endParaRPr lang="en-US" altLang="en-US" sz="2000" b="1" dirty="0">
              <a:solidFill>
                <a:schemeClr val="tx2"/>
              </a:solidFill>
              <a:latin typeface="Arial" charset="0"/>
              <a:ea typeface="Arial" charset="0"/>
              <a:cs typeface="Arial" charset="0"/>
            </a:endParaRPr>
          </a:p>
          <a:p>
            <a:pPr marL="1158037" marR="0" lvl="2" indent="-304747" algn="l" defTabSz="1218987" rtl="0" eaLnBrk="1" fontAlgn="auto" latinLnBrk="0" hangingPunct="1">
              <a:lnSpc>
                <a:spcPct val="95000"/>
              </a:lnSpc>
              <a:spcBef>
                <a:spcPts val="1066"/>
              </a:spcBef>
              <a:spcAft>
                <a:spcPts val="0"/>
              </a:spcAft>
              <a:buClrTx/>
              <a:buSzPct val="100000"/>
              <a:buFont typeface="Century Gothic" pitchFamily="34" charset="0"/>
              <a:buChar char="–"/>
              <a:tabLst/>
              <a:defRPr/>
            </a:pPr>
            <a:endParaRPr lang="en-US" altLang="en-US" sz="2000" b="1" dirty="0">
              <a:solidFill>
                <a:schemeClr val="tx2"/>
              </a:solidFill>
              <a:highlight>
                <a:srgbClr val="FFFF00"/>
              </a:highlight>
              <a:latin typeface="Arial" charset="0"/>
              <a:ea typeface="Arial" charset="0"/>
              <a:cs typeface="Arial" charset="0"/>
            </a:endParaRPr>
          </a:p>
          <a:p>
            <a:pPr marL="853290" marR="0" lvl="2" indent="0" algn="l" defTabSz="1218987" rtl="0" eaLnBrk="1" fontAlgn="auto" latinLnBrk="0" hangingPunct="1">
              <a:lnSpc>
                <a:spcPct val="95000"/>
              </a:lnSpc>
              <a:spcBef>
                <a:spcPts val="1066"/>
              </a:spcBef>
              <a:spcAft>
                <a:spcPts val="0"/>
              </a:spcAft>
              <a:buClrTx/>
              <a:buSzPct val="100000"/>
              <a:buNone/>
              <a:tabLst/>
              <a:defRPr/>
            </a:pPr>
            <a:endParaRPr lang="en-US" altLang="en-US" sz="2000" b="1" dirty="0">
              <a:solidFill>
                <a:schemeClr val="tx2"/>
              </a:solidFill>
              <a:highlight>
                <a:srgbClr val="FFFF00"/>
              </a:highlight>
              <a:latin typeface="Arial" charset="0"/>
              <a:ea typeface="Arial" charset="0"/>
              <a:cs typeface="Arial" charset="0"/>
            </a:endParaRPr>
          </a:p>
          <a:p>
            <a:pPr lvl="2">
              <a:buFont typeface="Arial" panose="020B0604020202020204" pitchFamily="34" charset="0"/>
              <a:buChar char="•"/>
            </a:pPr>
            <a:endParaRPr kumimoji="0" lang="en-US" altLang="en-US" b="1" i="0" u="none" strike="noStrike" kern="1200" cap="none" spc="0" normalizeH="0" baseline="0" noProof="0" dirty="0">
              <a:ln>
                <a:noFill/>
              </a:ln>
              <a:effectLst/>
              <a:uLnTx/>
              <a:uFillTx/>
              <a:latin typeface="Arial" charset="0"/>
              <a:ea typeface="Arial" charset="0"/>
              <a:cs typeface="Arial"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426645" lvl="1" indent="0">
              <a:buNone/>
            </a:pPr>
            <a:endParaRPr lang="en-US" dirty="0"/>
          </a:p>
        </p:txBody>
      </p:sp>
      <p:sp>
        <p:nvSpPr>
          <p:cNvPr id="4" name="Slide Number Placeholder 3">
            <a:extLst>
              <a:ext uri="{FF2B5EF4-FFF2-40B4-BE49-F238E27FC236}">
                <a16:creationId xmlns:a16="http://schemas.microsoft.com/office/drawing/2014/main" id="{4E5D9781-BD58-90E1-1F64-9435573BB19C}"/>
              </a:ext>
            </a:extLst>
          </p:cNvPr>
          <p:cNvSpPr>
            <a:spLocks noGrp="1"/>
          </p:cNvSpPr>
          <p:nvPr>
            <p:ph type="sldNum" sz="quarter" idx="12"/>
          </p:nvPr>
        </p:nvSpPr>
        <p:spPr/>
        <p:txBody>
          <a:bodyPr/>
          <a:lstStyle/>
          <a:p>
            <a:fld id="{DA60BA0E-20D0-4E7C-B286-26C960A6788F}" type="slidenum">
              <a:rPr lang="en-US" smtClean="0"/>
              <a:t>23</a:t>
            </a:fld>
            <a:endParaRPr lang="en-US"/>
          </a:p>
        </p:txBody>
      </p:sp>
      <p:sp>
        <p:nvSpPr>
          <p:cNvPr id="7" name="Title 12">
            <a:extLst>
              <a:ext uri="{FF2B5EF4-FFF2-40B4-BE49-F238E27FC236}">
                <a16:creationId xmlns:a16="http://schemas.microsoft.com/office/drawing/2014/main" id="{9BF6F0DE-5826-6098-234A-3F8A064A6BEA}"/>
              </a:ext>
            </a:extLst>
          </p:cNvPr>
          <p:cNvSpPr>
            <a:spLocks noGrp="1"/>
          </p:cNvSpPr>
          <p:nvPr>
            <p:ph type="title"/>
          </p:nvPr>
        </p:nvSpPr>
        <p:spPr>
          <a:xfrm>
            <a:off x="0" y="76200"/>
            <a:ext cx="12188825" cy="1397000"/>
          </a:xfrm>
        </p:spPr>
        <p:txBody>
          <a:bodyPr>
            <a:noAutofit/>
          </a:bodyPr>
          <a:lstStyle/>
          <a:p>
            <a:pPr algn="ctr"/>
            <a:r>
              <a:rPr lang="en-US" sz="4500" b="1" dirty="0">
                <a:solidFill>
                  <a:srgbClr val="0070C0"/>
                </a:solidFill>
                <a:latin typeface="Arial" panose="020B0604020202020204" pitchFamily="34" charset="0"/>
                <a:cs typeface="Arial" panose="020B0604020202020204" pitchFamily="34" charset="0"/>
              </a:rPr>
              <a:t>School-level Parent and Family Engagement Survey</a:t>
            </a:r>
          </a:p>
        </p:txBody>
      </p:sp>
      <p:pic>
        <p:nvPicPr>
          <p:cNvPr id="8" name="Picture 7" descr="A clipboard with a pencil and checklist&#10;&#10;Description automatically generated">
            <a:extLst>
              <a:ext uri="{FF2B5EF4-FFF2-40B4-BE49-F238E27FC236}">
                <a16:creationId xmlns:a16="http://schemas.microsoft.com/office/drawing/2014/main" id="{1761346E-2A21-EF0A-10C5-235ED1D2D4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4812" y="5045076"/>
            <a:ext cx="1676400" cy="1676400"/>
          </a:xfrm>
          <a:prstGeom prst="rect">
            <a:avLst/>
          </a:prstGeom>
        </p:spPr>
      </p:pic>
      <p:pic>
        <p:nvPicPr>
          <p:cNvPr id="2" name="Picture 1">
            <a:extLst>
              <a:ext uri="{FF2B5EF4-FFF2-40B4-BE49-F238E27FC236}">
                <a16:creationId xmlns:a16="http://schemas.microsoft.com/office/drawing/2014/main" id="{7701DE94-21AD-ACDF-1E93-E08846CCEC75}"/>
              </a:ext>
            </a:extLst>
          </p:cNvPr>
          <p:cNvPicPr>
            <a:picLocks/>
          </p:cNvPicPr>
          <p:nvPr/>
        </p:nvPicPr>
        <p:blipFill>
          <a:blip r:embed="rId4"/>
          <a:stretch>
            <a:fillRect/>
          </a:stretch>
        </p:blipFill>
        <p:spPr>
          <a:xfrm>
            <a:off x="0" y="5907660"/>
            <a:ext cx="1618385" cy="813816"/>
          </a:xfrm>
          <a:prstGeom prst="rect">
            <a:avLst/>
          </a:prstGeom>
        </p:spPr>
      </p:pic>
    </p:spTree>
    <p:extLst>
      <p:ext uri="{BB962C8B-B14F-4D97-AF65-F5344CB8AC3E}">
        <p14:creationId xmlns:p14="http://schemas.microsoft.com/office/powerpoint/2010/main" val="883094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760412" y="1752600"/>
            <a:ext cx="10514251" cy="4470400"/>
          </a:xfrm>
        </p:spPr>
        <p:txBody>
          <a:bodyPr>
            <a:normAutofit/>
          </a:bodyPr>
          <a:lstStyle/>
          <a:p>
            <a:pPr lvl="1" algn="just">
              <a:lnSpc>
                <a:spcPct val="120000"/>
              </a:lnSpc>
              <a:spcBef>
                <a:spcPts val="1000"/>
              </a:spcBef>
              <a:buFont typeface="Wingdings" panose="05000000000000000000" pitchFamily="2" charset="2"/>
              <a:buChar char="§"/>
            </a:pPr>
            <a:r>
              <a:rPr kumimoji="0" lang="en-US" altLang="en-US" sz="2500" i="0" u="none" strike="noStrike" kern="1200" cap="none" spc="0" normalizeH="0" baseline="0" noProof="0" dirty="0">
                <a:ln>
                  <a:noFill/>
                </a:ln>
                <a:solidFill>
                  <a:srgbClr val="00153E"/>
                </a:solidFill>
                <a:effectLst/>
                <a:uLnTx/>
                <a:uFillTx/>
                <a:latin typeface="Arial" charset="0"/>
                <a:ea typeface="Arial" charset="0"/>
                <a:cs typeface="Arial" charset="0"/>
              </a:rPr>
              <a:t>A student, parent or employee, who in good faith believes that the District has violated federal and state law pertaining to the delivery of Title I services and programs, may take action to resolve these allegations. </a:t>
            </a:r>
          </a:p>
          <a:p>
            <a:pPr lvl="1" algn="just">
              <a:lnSpc>
                <a:spcPct val="120000"/>
              </a:lnSpc>
              <a:spcBef>
                <a:spcPts val="1000"/>
              </a:spcBef>
              <a:buFont typeface="Wingdings" panose="05000000000000000000" pitchFamily="2" charset="2"/>
              <a:buChar char="§"/>
            </a:pPr>
            <a:r>
              <a:rPr kumimoji="0" lang="en-US" altLang="en-US" sz="2500" i="0" u="none" strike="noStrike" kern="1200" cap="none" spc="0" normalizeH="0" baseline="0" noProof="0" dirty="0">
                <a:ln>
                  <a:noFill/>
                </a:ln>
                <a:solidFill>
                  <a:srgbClr val="00153E"/>
                </a:solidFill>
                <a:effectLst/>
                <a:uLnTx/>
                <a:uFillTx/>
                <a:latin typeface="Arial" charset="0"/>
                <a:ea typeface="Arial" charset="0"/>
                <a:cs typeface="Arial" charset="0"/>
              </a:rPr>
              <a:t>More information can be found in the Parent and Family Engagement Section of the 2024-2025 Title I Procedures Manua</a:t>
            </a:r>
            <a:r>
              <a:rPr lang="en-US" altLang="en-US" sz="2500" dirty="0">
                <a:solidFill>
                  <a:srgbClr val="00153E"/>
                </a:solidFill>
                <a:latin typeface="Arial" charset="0"/>
                <a:ea typeface="Arial" charset="0"/>
                <a:cs typeface="Arial" charset="0"/>
              </a:rPr>
              <a:t>l, pages 14-15.</a:t>
            </a:r>
            <a:endParaRPr kumimoji="0" lang="en-US" altLang="en-US" sz="2500" i="0" u="none" kern="1200" cap="none" spc="0" normalizeH="0" baseline="0" noProof="0" dirty="0">
              <a:ln>
                <a:noFill/>
              </a:ln>
              <a:solidFill>
                <a:srgbClr val="00153E"/>
              </a:solidFill>
              <a:effectLst/>
              <a:uLnTx/>
              <a:uFillTx/>
              <a:latin typeface="Arial" charset="0"/>
              <a:ea typeface="Arial" charset="0"/>
              <a:cs typeface="Arial" charset="0"/>
            </a:endParaRPr>
          </a:p>
          <a:p>
            <a:pPr marL="853290" marR="0" lvl="2" indent="0" algn="l" defTabSz="1218987" rtl="0" eaLnBrk="1" fontAlgn="auto" latinLnBrk="0" hangingPunct="1">
              <a:lnSpc>
                <a:spcPct val="95000"/>
              </a:lnSpc>
              <a:spcBef>
                <a:spcPts val="1066"/>
              </a:spcBef>
              <a:spcAft>
                <a:spcPts val="0"/>
              </a:spcAft>
              <a:buClrTx/>
              <a:buSzPct val="100000"/>
              <a:buNone/>
              <a:tabLst/>
              <a:defRPr/>
            </a:pPr>
            <a:endParaRPr lang="en-US" altLang="en-US" sz="2000" b="1" dirty="0">
              <a:solidFill>
                <a:schemeClr val="tx2"/>
              </a:solidFill>
              <a:latin typeface="Arial" charset="0"/>
              <a:ea typeface="Arial" charset="0"/>
              <a:cs typeface="Arial" charset="0"/>
            </a:endParaRPr>
          </a:p>
          <a:p>
            <a:pPr marL="1158037" marR="0" lvl="2" indent="-304747" algn="l" defTabSz="1218987" rtl="0" eaLnBrk="1" fontAlgn="auto" latinLnBrk="0" hangingPunct="1">
              <a:lnSpc>
                <a:spcPct val="95000"/>
              </a:lnSpc>
              <a:spcBef>
                <a:spcPts val="1066"/>
              </a:spcBef>
              <a:spcAft>
                <a:spcPts val="0"/>
              </a:spcAft>
              <a:buClrTx/>
              <a:buSzPct val="100000"/>
              <a:buFont typeface="Century Gothic" pitchFamily="34" charset="0"/>
              <a:buChar char="–"/>
              <a:tabLst/>
              <a:defRPr/>
            </a:pPr>
            <a:endParaRPr lang="en-US" altLang="en-US" sz="2000" b="1" dirty="0">
              <a:solidFill>
                <a:schemeClr val="tx2"/>
              </a:solidFill>
              <a:highlight>
                <a:srgbClr val="FFFF00"/>
              </a:highlight>
              <a:latin typeface="Arial" charset="0"/>
              <a:ea typeface="Arial" charset="0"/>
              <a:cs typeface="Arial" charset="0"/>
            </a:endParaRPr>
          </a:p>
          <a:p>
            <a:pPr marL="853290" marR="0" lvl="2" indent="0" algn="l" defTabSz="1218987" rtl="0" eaLnBrk="1" fontAlgn="auto" latinLnBrk="0" hangingPunct="1">
              <a:lnSpc>
                <a:spcPct val="95000"/>
              </a:lnSpc>
              <a:spcBef>
                <a:spcPts val="1066"/>
              </a:spcBef>
              <a:spcAft>
                <a:spcPts val="0"/>
              </a:spcAft>
              <a:buClrTx/>
              <a:buSzPct val="100000"/>
              <a:buNone/>
              <a:tabLst/>
              <a:defRPr/>
            </a:pPr>
            <a:endParaRPr lang="en-US" altLang="en-US" sz="2000" b="1" dirty="0">
              <a:solidFill>
                <a:schemeClr val="tx2"/>
              </a:solidFill>
              <a:highlight>
                <a:srgbClr val="FFFF00"/>
              </a:highlight>
              <a:latin typeface="Arial" charset="0"/>
              <a:ea typeface="Arial" charset="0"/>
              <a:cs typeface="Arial" charset="0"/>
            </a:endParaRPr>
          </a:p>
          <a:p>
            <a:pPr lvl="2">
              <a:buFont typeface="Arial" panose="020B0604020202020204" pitchFamily="34" charset="0"/>
              <a:buChar char="•"/>
            </a:pPr>
            <a:endParaRPr kumimoji="0" lang="en-US" altLang="en-US" b="1" i="0" u="none" strike="noStrike" kern="1200" cap="none" spc="0" normalizeH="0" baseline="0" noProof="0" dirty="0">
              <a:ln>
                <a:noFill/>
              </a:ln>
              <a:effectLst/>
              <a:uLnTx/>
              <a:uFillTx/>
              <a:latin typeface="Arial" charset="0"/>
              <a:ea typeface="Arial" charset="0"/>
              <a:cs typeface="Arial"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426645" lvl="1" indent="0">
              <a:buNone/>
            </a:pPr>
            <a:endParaRPr lang="en-US" dirty="0"/>
          </a:p>
        </p:txBody>
      </p:sp>
      <p:sp>
        <p:nvSpPr>
          <p:cNvPr id="4" name="Slide Number Placeholder 3">
            <a:extLst>
              <a:ext uri="{FF2B5EF4-FFF2-40B4-BE49-F238E27FC236}">
                <a16:creationId xmlns:a16="http://schemas.microsoft.com/office/drawing/2014/main" id="{4E5D9781-BD58-90E1-1F64-9435573BB19C}"/>
              </a:ext>
            </a:extLst>
          </p:cNvPr>
          <p:cNvSpPr>
            <a:spLocks noGrp="1"/>
          </p:cNvSpPr>
          <p:nvPr>
            <p:ph type="sldNum" sz="quarter" idx="12"/>
          </p:nvPr>
        </p:nvSpPr>
        <p:spPr/>
        <p:txBody>
          <a:bodyPr/>
          <a:lstStyle/>
          <a:p>
            <a:fld id="{DA60BA0E-20D0-4E7C-B286-26C960A6788F}" type="slidenum">
              <a:rPr lang="en-US" smtClean="0"/>
              <a:t>24</a:t>
            </a:fld>
            <a:endParaRPr lang="en-US"/>
          </a:p>
        </p:txBody>
      </p:sp>
      <p:sp>
        <p:nvSpPr>
          <p:cNvPr id="7" name="Title 12">
            <a:extLst>
              <a:ext uri="{FF2B5EF4-FFF2-40B4-BE49-F238E27FC236}">
                <a16:creationId xmlns:a16="http://schemas.microsoft.com/office/drawing/2014/main" id="{9BF6F0DE-5826-6098-234A-3F8A064A6BEA}"/>
              </a:ext>
            </a:extLst>
          </p:cNvPr>
          <p:cNvSpPr>
            <a:spLocks noGrp="1"/>
          </p:cNvSpPr>
          <p:nvPr>
            <p:ph type="title"/>
          </p:nvPr>
        </p:nvSpPr>
        <p:spPr>
          <a:xfrm>
            <a:off x="1117309" y="76200"/>
            <a:ext cx="10157354" cy="1397000"/>
          </a:xfrm>
        </p:spPr>
        <p:txBody>
          <a:bodyPr>
            <a:noAutofit/>
          </a:bodyPr>
          <a:lstStyle/>
          <a:p>
            <a:pPr algn="ctr"/>
            <a:r>
              <a:rPr lang="en-US" sz="4500" b="1" dirty="0">
                <a:solidFill>
                  <a:srgbClr val="0070C0"/>
                </a:solidFill>
                <a:latin typeface="Arial" panose="020B0604020202020204" pitchFamily="34" charset="0"/>
                <a:cs typeface="Arial" panose="020B0604020202020204" pitchFamily="34" charset="0"/>
              </a:rPr>
              <a:t>Consultation and Complaint Procedures</a:t>
            </a:r>
          </a:p>
        </p:txBody>
      </p:sp>
      <p:sp>
        <p:nvSpPr>
          <p:cNvPr id="2" name="Content Placeholder 2">
            <a:extLst>
              <a:ext uri="{FF2B5EF4-FFF2-40B4-BE49-F238E27FC236}">
                <a16:creationId xmlns:a16="http://schemas.microsoft.com/office/drawing/2014/main" id="{AD8709A2-9D04-80F2-C20C-D712F4C54B1B}"/>
              </a:ext>
            </a:extLst>
          </p:cNvPr>
          <p:cNvSpPr txBox="1">
            <a:spLocks/>
          </p:cNvSpPr>
          <p:nvPr/>
        </p:nvSpPr>
        <p:spPr>
          <a:xfrm>
            <a:off x="1712237" y="5347745"/>
            <a:ext cx="9067800" cy="1053055"/>
          </a:xfrm>
          <a:prstGeom prst="rect">
            <a:avLst/>
          </a:prstGeom>
          <a:ln w="28575">
            <a:solidFill>
              <a:sysClr val="windowText" lastClr="000000"/>
            </a:solidFill>
          </a:ln>
        </p:spPr>
        <p:txBody>
          <a:bodyPr vert="horz" lIns="0" tIns="0" rIns="0" bIns="0" rtlCol="0">
            <a:normAutofit/>
          </a:bodyPr>
          <a:lstStyle>
            <a:lvl1pPr marL="263525" indent="-263525"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36575" indent="-27305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2pPr>
            <a:lvl3pPr marL="811213" indent="-274638"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3pPr>
            <a:lvl4pPr marL="1074738" indent="-263525"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4pPr>
            <a:lvl5pPr marL="1347788" indent="-273050"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z="1600" b="1" dirty="0">
              <a:solidFill>
                <a:prstClr val="black"/>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Parent and Family Engagement Section of the 2024-2025 Title I Procedures Manual</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3"/>
              </a:rPr>
              <a:t>2024-2025 Title I Procedures Manual</a:t>
            </a:r>
            <a:endParaRPr kumimoji="0" lang="en-US" sz="1800" b="0" i="0" u="none" strike="noStrike" kern="1200" cap="none" spc="0" normalizeH="0" baseline="0" noProof="0" dirty="0">
              <a:ln>
                <a:noFill/>
              </a:ln>
              <a:solidFill>
                <a:srgbClr val="093C71">
                  <a:lumMod val="50000"/>
                </a:srgb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093C71">
                  <a:lumMod val="50000"/>
                </a:srgb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093C71">
                  <a:lumMod val="50000"/>
                </a:srgbClr>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435E39C7-6FB5-5A27-71CE-1825E5974695}"/>
              </a:ext>
            </a:extLst>
          </p:cNvPr>
          <p:cNvPicPr>
            <a:picLocks/>
          </p:cNvPicPr>
          <p:nvPr/>
        </p:nvPicPr>
        <p:blipFill>
          <a:blip r:embed="rId4"/>
          <a:stretch>
            <a:fillRect/>
          </a:stretch>
        </p:blipFill>
        <p:spPr>
          <a:xfrm>
            <a:off x="0" y="5907660"/>
            <a:ext cx="1618385" cy="813816"/>
          </a:xfrm>
          <a:prstGeom prst="rect">
            <a:avLst/>
          </a:prstGeom>
        </p:spPr>
      </p:pic>
    </p:spTree>
    <p:extLst>
      <p:ext uri="{BB962C8B-B14F-4D97-AF65-F5344CB8AC3E}">
        <p14:creationId xmlns:p14="http://schemas.microsoft.com/office/powerpoint/2010/main" val="1762194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760412" y="1752600"/>
            <a:ext cx="10514251" cy="4470400"/>
          </a:xfrm>
        </p:spPr>
        <p:txBody>
          <a:bodyPr>
            <a:normAutofit/>
          </a:bodyPr>
          <a:lstStyle/>
          <a:p>
            <a:pPr lvl="1">
              <a:buFont typeface="Wingdings" panose="05000000000000000000" pitchFamily="2" charset="2"/>
              <a:buChar char="Ø"/>
            </a:pPr>
            <a:r>
              <a:rPr lang="en-US" altLang="en-US" sz="2500" b="1" dirty="0">
                <a:solidFill>
                  <a:srgbClr val="00153E"/>
                </a:solidFill>
                <a:latin typeface="Arial" charset="0"/>
                <a:ea typeface="Arial" charset="0"/>
                <a:cs typeface="Arial" charset="0"/>
              </a:rPr>
              <a:t>H</a:t>
            </a:r>
            <a:r>
              <a:rPr kumimoji="0" lang="en-US" altLang="en-US" sz="2500" b="1" i="0" u="none" strike="noStrike" kern="1200" cap="none" spc="0" normalizeH="0" baseline="0" noProof="0" dirty="0">
                <a:ln>
                  <a:noFill/>
                </a:ln>
                <a:solidFill>
                  <a:srgbClr val="00153E"/>
                </a:solidFill>
                <a:effectLst/>
                <a:uLnTx/>
                <a:uFillTx/>
                <a:latin typeface="Arial" charset="0"/>
                <a:ea typeface="Arial" charset="0"/>
                <a:cs typeface="Arial" charset="0"/>
              </a:rPr>
              <a:t>ow can you contact our school?</a:t>
            </a:r>
          </a:p>
          <a:p>
            <a:pPr marL="426645" lvl="1" indent="0">
              <a:buNone/>
            </a:pPr>
            <a:endParaRPr lang="en-US" altLang="en-US" sz="2800" dirty="0">
              <a:solidFill>
                <a:schemeClr val="tx1"/>
              </a:solidFill>
              <a:latin typeface="Arial" charset="0"/>
              <a:ea typeface="Arial" charset="0"/>
              <a:cs typeface="Arial" charset="0"/>
            </a:endParaRPr>
          </a:p>
          <a:p>
            <a:pPr marL="0" marR="0" lvl="0" indent="0" algn="ctr" defTabSz="914400" rtl="0" eaLnBrk="1" fontAlgn="base" latinLnBrk="0" hangingPunct="1">
              <a:lnSpc>
                <a:spcPct val="90000"/>
              </a:lnSpc>
              <a:spcBef>
                <a:spcPct val="20000"/>
              </a:spcBef>
              <a:spcAft>
                <a:spcPct val="0"/>
              </a:spcAft>
              <a:buClrTx/>
              <a:buSzTx/>
              <a:buNone/>
              <a:tabLst/>
              <a:defRPr/>
            </a:pPr>
            <a:r>
              <a:rPr kumimoji="0" lang="en-US" altLang="en-US" sz="2000" b="1" i="0" u="none" strike="noStrike" kern="1200" cap="none" spc="0" normalizeH="0" baseline="0" noProof="0" dirty="0">
                <a:ln>
                  <a:noFill/>
                </a:ln>
                <a:solidFill>
                  <a:srgbClr val="000000"/>
                </a:solidFill>
                <a:effectLst/>
                <a:uLnTx/>
                <a:uFillTx/>
                <a:latin typeface="Arial" charset="0"/>
                <a:ea typeface="Arial" charset="0"/>
                <a:cs typeface="Arial" charset="0"/>
              </a:rPr>
              <a:t>MAST @ HOMESTEAD         </a:t>
            </a:r>
            <a:endParaRPr kumimoji="0" lang="en-US" altLang="en-US" sz="2000" b="1" i="0" u="none" strike="noStrike" kern="1200" cap="none" spc="0" normalizeH="0" baseline="0" noProof="0" dirty="0">
              <a:ln>
                <a:noFill/>
              </a:ln>
              <a:solidFill>
                <a:srgbClr val="000000"/>
              </a:solidFill>
              <a:effectLst/>
              <a:highlight>
                <a:srgbClr val="FFFF00"/>
              </a:highlight>
              <a:uLnTx/>
              <a:uFillTx/>
              <a:latin typeface="Arial" charset="0"/>
              <a:ea typeface="Arial" charset="0"/>
              <a:cs typeface="Arial" charset="0"/>
            </a:endParaRPr>
          </a:p>
          <a:p>
            <a:pPr marL="0" marR="0" lvl="0" indent="0" algn="ctr" defTabSz="914400" rtl="0" eaLnBrk="1" fontAlgn="base" latinLnBrk="0" hangingPunct="1">
              <a:lnSpc>
                <a:spcPct val="90000"/>
              </a:lnSpc>
              <a:spcBef>
                <a:spcPct val="20000"/>
              </a:spcBef>
              <a:spcAft>
                <a:spcPct val="0"/>
              </a:spcAft>
              <a:buClrTx/>
              <a:buSzTx/>
              <a:buNone/>
              <a:tabLst/>
              <a:defRPr/>
            </a:pPr>
            <a:r>
              <a:rPr kumimoji="0" lang="en-US" altLang="en-US" sz="2000" b="1" i="0" u="none" strike="noStrike" kern="1200" cap="none" spc="0" normalizeH="0" baseline="0" noProof="0" dirty="0">
                <a:ln>
                  <a:noFill/>
                </a:ln>
                <a:solidFill>
                  <a:srgbClr val="000000"/>
                </a:solidFill>
                <a:effectLst/>
                <a:uLnTx/>
                <a:uFillTx/>
                <a:latin typeface="Arial" charset="0"/>
                <a:ea typeface="Arial" charset="0"/>
                <a:cs typeface="Arial" charset="0"/>
              </a:rPr>
              <a:t>1220 NW  1</a:t>
            </a:r>
            <a:r>
              <a:rPr kumimoji="0" lang="en-US" altLang="en-US" sz="2000" b="1" i="0" u="none" strike="noStrike" kern="1200" cap="none" spc="0" normalizeH="0" baseline="30000" noProof="0" dirty="0">
                <a:ln>
                  <a:noFill/>
                </a:ln>
                <a:solidFill>
                  <a:srgbClr val="000000"/>
                </a:solidFill>
                <a:effectLst/>
                <a:uLnTx/>
                <a:uFillTx/>
                <a:latin typeface="Arial" charset="0"/>
                <a:ea typeface="Arial" charset="0"/>
                <a:cs typeface="Arial" charset="0"/>
              </a:rPr>
              <a:t>st</a:t>
            </a:r>
            <a:r>
              <a:rPr kumimoji="0" lang="en-US" altLang="en-US" sz="2000" b="1" i="0" u="none" strike="noStrike" kern="1200" cap="none" spc="0" normalizeH="0" baseline="0" noProof="0" dirty="0">
                <a:ln>
                  <a:noFill/>
                </a:ln>
                <a:solidFill>
                  <a:srgbClr val="000000"/>
                </a:solidFill>
                <a:effectLst/>
                <a:uLnTx/>
                <a:uFillTx/>
                <a:latin typeface="Arial" charset="0"/>
                <a:ea typeface="Arial" charset="0"/>
                <a:cs typeface="Arial" charset="0"/>
              </a:rPr>
              <a:t> Avenue</a:t>
            </a:r>
          </a:p>
          <a:p>
            <a:pPr marL="0" marR="0" lvl="0" indent="0" algn="ctr" defTabSz="914400" rtl="0" eaLnBrk="1" fontAlgn="base" latinLnBrk="0" hangingPunct="1">
              <a:lnSpc>
                <a:spcPct val="90000"/>
              </a:lnSpc>
              <a:spcBef>
                <a:spcPct val="20000"/>
              </a:spcBef>
              <a:spcAft>
                <a:spcPct val="0"/>
              </a:spcAft>
              <a:buClrTx/>
              <a:buSzTx/>
              <a:buNone/>
              <a:tabLst/>
              <a:defRPr/>
            </a:pPr>
            <a:r>
              <a:rPr lang="en-US" altLang="en-US" sz="2000" b="1" dirty="0">
                <a:solidFill>
                  <a:srgbClr val="000000"/>
                </a:solidFill>
                <a:latin typeface="Arial" charset="0"/>
                <a:ea typeface="Arial" charset="0"/>
                <a:cs typeface="Arial" charset="0"/>
              </a:rPr>
              <a:t>Homestead, FL 33030</a:t>
            </a:r>
          </a:p>
          <a:p>
            <a:pPr marL="0" marR="0" lvl="0" indent="0" algn="ctr" defTabSz="914400" rtl="0" eaLnBrk="1" fontAlgn="base" latinLnBrk="0" hangingPunct="1">
              <a:lnSpc>
                <a:spcPct val="90000"/>
              </a:lnSpc>
              <a:spcBef>
                <a:spcPct val="20000"/>
              </a:spcBef>
              <a:spcAft>
                <a:spcPct val="0"/>
              </a:spcAft>
              <a:buClrTx/>
              <a:buSzTx/>
              <a:buNone/>
              <a:tabLst/>
              <a:defRPr/>
            </a:pPr>
            <a:endParaRPr kumimoji="0" lang="en-US" altLang="en-US" sz="2000" b="1" i="0" u="none" strike="noStrike" kern="1200" cap="none" spc="0" normalizeH="0" baseline="0" noProof="0" dirty="0">
              <a:ln>
                <a:noFill/>
              </a:ln>
              <a:solidFill>
                <a:srgbClr val="000000"/>
              </a:solidFill>
              <a:effectLst/>
              <a:uLnTx/>
              <a:uFillTx/>
              <a:latin typeface="Arial" charset="0"/>
              <a:ea typeface="Arial" charset="0"/>
              <a:cs typeface="Arial" charset="0"/>
            </a:endParaRPr>
          </a:p>
          <a:p>
            <a:pPr marL="0" marR="0" lvl="0" indent="0" algn="ctr" defTabSz="914400" rtl="0" eaLnBrk="1" fontAlgn="base" latinLnBrk="0" hangingPunct="1">
              <a:lnSpc>
                <a:spcPct val="90000"/>
              </a:lnSpc>
              <a:spcBef>
                <a:spcPct val="20000"/>
              </a:spcBef>
              <a:spcAft>
                <a:spcPct val="0"/>
              </a:spcAft>
              <a:buClrTx/>
              <a:buSzTx/>
              <a:buNone/>
              <a:tabLst/>
              <a:defRPr/>
            </a:pPr>
            <a:r>
              <a:rPr lang="en-US" altLang="en-US" sz="2000" b="1" dirty="0">
                <a:solidFill>
                  <a:srgbClr val="000000"/>
                </a:solidFill>
                <a:latin typeface="Arial" charset="0"/>
                <a:ea typeface="Arial" charset="0"/>
                <a:cs typeface="Arial" charset="0"/>
                <a:hlinkClick r:id="rId3"/>
              </a:rPr>
              <a:t>www.m</a:t>
            </a:r>
            <a:r>
              <a:rPr kumimoji="0" lang="en-US" altLang="en-US" sz="2000" b="1" i="0" u="none" strike="noStrike" kern="1200" cap="none" spc="0" normalizeH="0" baseline="0" noProof="0" dirty="0">
                <a:ln>
                  <a:noFill/>
                </a:ln>
                <a:solidFill>
                  <a:srgbClr val="000000"/>
                </a:solidFill>
                <a:effectLst/>
                <a:uLnTx/>
                <a:uFillTx/>
                <a:latin typeface="Arial" charset="0"/>
                <a:ea typeface="Arial" charset="0"/>
                <a:cs typeface="Arial" charset="0"/>
                <a:hlinkClick r:id="rId3"/>
              </a:rPr>
              <a:t>astmedical.org</a:t>
            </a:r>
            <a:endParaRPr kumimoji="0" lang="en-US" altLang="en-US" sz="2000" b="1" i="0" u="none" strike="noStrike" kern="1200" cap="none" spc="0" normalizeH="0" baseline="0" noProof="0" dirty="0">
              <a:ln>
                <a:noFill/>
              </a:ln>
              <a:solidFill>
                <a:srgbClr val="000000"/>
              </a:solidFill>
              <a:effectLst/>
              <a:uLnTx/>
              <a:uFillTx/>
              <a:latin typeface="Arial" charset="0"/>
              <a:ea typeface="Arial" charset="0"/>
              <a:cs typeface="Arial" charset="0"/>
            </a:endParaRPr>
          </a:p>
          <a:p>
            <a:pPr marL="0" marR="0" lvl="0" indent="0" algn="ctr" defTabSz="914400" rtl="0" eaLnBrk="1" fontAlgn="base" latinLnBrk="0" hangingPunct="1">
              <a:lnSpc>
                <a:spcPct val="90000"/>
              </a:lnSpc>
              <a:spcBef>
                <a:spcPct val="20000"/>
              </a:spcBef>
              <a:spcAft>
                <a:spcPct val="0"/>
              </a:spcAft>
              <a:buClrTx/>
              <a:buSzTx/>
              <a:buNone/>
              <a:tabLst/>
              <a:defRPr/>
            </a:pPr>
            <a:endParaRPr kumimoji="0" lang="en-US" altLang="en-US" sz="2000" b="1" i="0" u="none" strike="noStrike" kern="1200" cap="none" spc="0" normalizeH="0" baseline="0" noProof="0" dirty="0">
              <a:ln>
                <a:noFill/>
              </a:ln>
              <a:solidFill>
                <a:srgbClr val="000000"/>
              </a:solidFill>
              <a:effectLst/>
              <a:uLnTx/>
              <a:uFillTx/>
              <a:latin typeface="Arial" charset="0"/>
              <a:ea typeface="Arial" charset="0"/>
              <a:cs typeface="Arial" charset="0"/>
            </a:endParaRPr>
          </a:p>
          <a:p>
            <a:pPr marL="0" marR="0" lvl="0" indent="0" algn="ctr" defTabSz="914400" rtl="0" eaLnBrk="1" fontAlgn="base" latinLnBrk="0" hangingPunct="1">
              <a:lnSpc>
                <a:spcPct val="90000"/>
              </a:lnSpc>
              <a:spcBef>
                <a:spcPct val="20000"/>
              </a:spcBef>
              <a:spcAft>
                <a:spcPct val="0"/>
              </a:spcAft>
              <a:buClrTx/>
              <a:buSzTx/>
              <a:buNone/>
              <a:tabLst/>
              <a:defRPr/>
            </a:pPr>
            <a:endParaRPr kumimoji="0" lang="en-US" altLang="en-US" sz="2000" b="1" i="0" u="none" strike="noStrike" kern="1200" cap="none" spc="0" normalizeH="0" baseline="0" noProof="0" dirty="0">
              <a:ln>
                <a:noFill/>
              </a:ln>
              <a:solidFill>
                <a:srgbClr val="000000"/>
              </a:solidFill>
              <a:effectLst/>
              <a:uLnTx/>
              <a:uFillTx/>
              <a:latin typeface="Arial" charset="0"/>
              <a:ea typeface="Arial" charset="0"/>
              <a:cs typeface="Arial" charset="0"/>
            </a:endParaRPr>
          </a:p>
          <a:p>
            <a:pPr marL="0" marR="0" lvl="0" indent="0" algn="ctr" defTabSz="914400" rtl="0" eaLnBrk="1" fontAlgn="base" latinLnBrk="0" hangingPunct="1">
              <a:lnSpc>
                <a:spcPct val="90000"/>
              </a:lnSpc>
              <a:spcBef>
                <a:spcPct val="20000"/>
              </a:spcBef>
              <a:spcAft>
                <a:spcPct val="0"/>
              </a:spcAft>
              <a:buClrTx/>
              <a:buSzTx/>
              <a:buNone/>
              <a:tabLst/>
              <a:defRPr/>
            </a:pPr>
            <a:r>
              <a:rPr lang="en-US" altLang="en-US" sz="2000" b="1" dirty="0">
                <a:solidFill>
                  <a:srgbClr val="000000"/>
                </a:solidFill>
                <a:latin typeface="Arial" charset="0"/>
                <a:ea typeface="Arial" charset="0"/>
                <a:cs typeface="Arial" charset="0"/>
              </a:rPr>
              <a:t>        305-257-4504</a:t>
            </a:r>
          </a:p>
          <a:p>
            <a:pPr lvl="1">
              <a:buFont typeface="Arial" panose="020B0604020202020204" pitchFamily="34" charset="0"/>
              <a:buChar char="•"/>
            </a:pPr>
            <a:endParaRPr kumimoji="0" lang="en-US" altLang="en-US" sz="2500" b="1" i="0" u="none" strike="noStrike" kern="1200" cap="none" spc="0" normalizeH="0" baseline="0" noProof="0" dirty="0">
              <a:ln>
                <a:noFill/>
              </a:ln>
              <a:effectLst/>
              <a:uLnTx/>
              <a:uFillTx/>
              <a:latin typeface="Arial" charset="0"/>
              <a:ea typeface="Arial" charset="0"/>
              <a:cs typeface="Arial" charset="0"/>
            </a:endParaRPr>
          </a:p>
          <a:p>
            <a:pPr marL="1158037" marR="0" lvl="2" indent="-304747" algn="l" defTabSz="1218987" rtl="0" eaLnBrk="1" fontAlgn="auto" latinLnBrk="0" hangingPunct="1">
              <a:lnSpc>
                <a:spcPct val="95000"/>
              </a:lnSpc>
              <a:spcBef>
                <a:spcPts val="1066"/>
              </a:spcBef>
              <a:spcAft>
                <a:spcPts val="0"/>
              </a:spcAft>
              <a:buClrTx/>
              <a:buSzPct val="100000"/>
              <a:buFont typeface="Century Gothic" pitchFamily="34" charset="0"/>
              <a:buChar char="–"/>
              <a:tabLst/>
              <a:defRPr/>
            </a:pPr>
            <a:endParaRPr lang="en-US" altLang="en-US" sz="2000" b="1" dirty="0">
              <a:solidFill>
                <a:schemeClr val="tx2"/>
              </a:solidFill>
              <a:latin typeface="Arial" charset="0"/>
              <a:ea typeface="Arial" charset="0"/>
              <a:cs typeface="Arial" charset="0"/>
            </a:endParaRPr>
          </a:p>
          <a:p>
            <a:pPr marL="1158037" marR="0" lvl="2" indent="-304747" algn="l" defTabSz="1218987" rtl="0" eaLnBrk="1" fontAlgn="auto" latinLnBrk="0" hangingPunct="1">
              <a:lnSpc>
                <a:spcPct val="95000"/>
              </a:lnSpc>
              <a:spcBef>
                <a:spcPts val="1066"/>
              </a:spcBef>
              <a:spcAft>
                <a:spcPts val="0"/>
              </a:spcAft>
              <a:buClrTx/>
              <a:buSzPct val="100000"/>
              <a:buFont typeface="Century Gothic" pitchFamily="34" charset="0"/>
              <a:buChar char="–"/>
              <a:tabLst/>
              <a:defRPr/>
            </a:pPr>
            <a:endParaRPr lang="en-US" altLang="en-US" sz="2000" b="1" dirty="0">
              <a:solidFill>
                <a:schemeClr val="tx2"/>
              </a:solidFill>
              <a:latin typeface="Arial" charset="0"/>
              <a:ea typeface="Arial" charset="0"/>
              <a:cs typeface="Arial" charset="0"/>
            </a:endParaRPr>
          </a:p>
          <a:p>
            <a:pPr marL="1158037" marR="0" lvl="2" indent="-304747" algn="l" defTabSz="1218987" rtl="0" eaLnBrk="1" fontAlgn="auto" latinLnBrk="0" hangingPunct="1">
              <a:lnSpc>
                <a:spcPct val="95000"/>
              </a:lnSpc>
              <a:spcBef>
                <a:spcPts val="1066"/>
              </a:spcBef>
              <a:spcAft>
                <a:spcPts val="0"/>
              </a:spcAft>
              <a:buClrTx/>
              <a:buSzPct val="100000"/>
              <a:buFont typeface="Century Gothic" pitchFamily="34" charset="0"/>
              <a:buChar char="–"/>
              <a:tabLst/>
              <a:defRPr/>
            </a:pPr>
            <a:endParaRPr lang="en-US" altLang="en-US" sz="2000" b="1" dirty="0">
              <a:solidFill>
                <a:schemeClr val="tx2"/>
              </a:solidFill>
              <a:highlight>
                <a:srgbClr val="FFFF00"/>
              </a:highlight>
              <a:latin typeface="Arial" charset="0"/>
              <a:ea typeface="Arial" charset="0"/>
              <a:cs typeface="Arial" charset="0"/>
            </a:endParaRPr>
          </a:p>
          <a:p>
            <a:pPr marL="853290" marR="0" lvl="2" indent="0" algn="l" defTabSz="1218987" rtl="0" eaLnBrk="1" fontAlgn="auto" latinLnBrk="0" hangingPunct="1">
              <a:lnSpc>
                <a:spcPct val="95000"/>
              </a:lnSpc>
              <a:spcBef>
                <a:spcPts val="1066"/>
              </a:spcBef>
              <a:spcAft>
                <a:spcPts val="0"/>
              </a:spcAft>
              <a:buClrTx/>
              <a:buSzPct val="100000"/>
              <a:buNone/>
              <a:tabLst/>
              <a:defRPr/>
            </a:pPr>
            <a:endParaRPr lang="en-US" altLang="en-US" sz="2000" b="1" dirty="0">
              <a:solidFill>
                <a:schemeClr val="tx2"/>
              </a:solidFill>
              <a:highlight>
                <a:srgbClr val="FFFF00"/>
              </a:highlight>
              <a:latin typeface="Arial" charset="0"/>
              <a:ea typeface="Arial" charset="0"/>
              <a:cs typeface="Arial" charset="0"/>
            </a:endParaRPr>
          </a:p>
          <a:p>
            <a:pPr lvl="2">
              <a:buFont typeface="Arial" panose="020B0604020202020204" pitchFamily="34" charset="0"/>
              <a:buChar char="•"/>
            </a:pPr>
            <a:endParaRPr kumimoji="0" lang="en-US" altLang="en-US" b="1" i="0" u="none" strike="noStrike" kern="1200" cap="none" spc="0" normalizeH="0" baseline="0" noProof="0" dirty="0">
              <a:ln>
                <a:noFill/>
              </a:ln>
              <a:effectLst/>
              <a:uLnTx/>
              <a:uFillTx/>
              <a:latin typeface="Arial" charset="0"/>
              <a:ea typeface="Arial" charset="0"/>
              <a:cs typeface="Arial"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426645" lvl="1" indent="0">
              <a:buNone/>
            </a:pPr>
            <a:endParaRPr lang="en-US" dirty="0"/>
          </a:p>
        </p:txBody>
      </p:sp>
      <p:sp>
        <p:nvSpPr>
          <p:cNvPr id="4" name="Slide Number Placeholder 3">
            <a:extLst>
              <a:ext uri="{FF2B5EF4-FFF2-40B4-BE49-F238E27FC236}">
                <a16:creationId xmlns:a16="http://schemas.microsoft.com/office/drawing/2014/main" id="{4E5D9781-BD58-90E1-1F64-9435573BB19C}"/>
              </a:ext>
            </a:extLst>
          </p:cNvPr>
          <p:cNvSpPr>
            <a:spLocks noGrp="1"/>
          </p:cNvSpPr>
          <p:nvPr>
            <p:ph type="sldNum" sz="quarter" idx="12"/>
          </p:nvPr>
        </p:nvSpPr>
        <p:spPr/>
        <p:txBody>
          <a:bodyPr/>
          <a:lstStyle/>
          <a:p>
            <a:fld id="{DA60BA0E-20D0-4E7C-B286-26C960A6788F}" type="slidenum">
              <a:rPr lang="en-US" smtClean="0"/>
              <a:t>25</a:t>
            </a:fld>
            <a:endParaRPr lang="en-US"/>
          </a:p>
        </p:txBody>
      </p:sp>
      <p:sp>
        <p:nvSpPr>
          <p:cNvPr id="7" name="Title 12">
            <a:extLst>
              <a:ext uri="{FF2B5EF4-FFF2-40B4-BE49-F238E27FC236}">
                <a16:creationId xmlns:a16="http://schemas.microsoft.com/office/drawing/2014/main" id="{9BF6F0DE-5826-6098-234A-3F8A064A6BEA}"/>
              </a:ext>
            </a:extLst>
          </p:cNvPr>
          <p:cNvSpPr>
            <a:spLocks noGrp="1"/>
          </p:cNvSpPr>
          <p:nvPr>
            <p:ph type="title"/>
          </p:nvPr>
        </p:nvSpPr>
        <p:spPr>
          <a:xfrm>
            <a:off x="1117309" y="-228600"/>
            <a:ext cx="10157354" cy="1397000"/>
          </a:xfrm>
        </p:spPr>
        <p:txBody>
          <a:bodyPr>
            <a:noAutofit/>
          </a:bodyPr>
          <a:lstStyle/>
          <a:p>
            <a:pPr algn="ctr"/>
            <a:r>
              <a:rPr lang="en-US" sz="4500" b="1" dirty="0">
                <a:solidFill>
                  <a:srgbClr val="0070C0"/>
                </a:solidFill>
                <a:latin typeface="Arial" panose="020B0604020202020204" pitchFamily="34" charset="0"/>
                <a:cs typeface="Arial" panose="020B0604020202020204" pitchFamily="34" charset="0"/>
              </a:rPr>
              <a:t>School Contact Information</a:t>
            </a:r>
          </a:p>
        </p:txBody>
      </p:sp>
      <p:pic>
        <p:nvPicPr>
          <p:cNvPr id="2" name="Picture 1">
            <a:extLst>
              <a:ext uri="{FF2B5EF4-FFF2-40B4-BE49-F238E27FC236}">
                <a16:creationId xmlns:a16="http://schemas.microsoft.com/office/drawing/2014/main" id="{F21CAE15-8149-FFE7-93F7-0FFB8EAC244F}"/>
              </a:ext>
            </a:extLst>
          </p:cNvPr>
          <p:cNvPicPr>
            <a:picLocks/>
          </p:cNvPicPr>
          <p:nvPr/>
        </p:nvPicPr>
        <p:blipFill>
          <a:blip r:embed="rId4"/>
          <a:stretch>
            <a:fillRect/>
          </a:stretch>
        </p:blipFill>
        <p:spPr>
          <a:xfrm>
            <a:off x="0" y="5907660"/>
            <a:ext cx="1618385" cy="813816"/>
          </a:xfrm>
          <a:prstGeom prst="rect">
            <a:avLst/>
          </a:prstGeom>
        </p:spPr>
      </p:pic>
    </p:spTree>
    <p:extLst>
      <p:ext uri="{BB962C8B-B14F-4D97-AF65-F5344CB8AC3E}">
        <p14:creationId xmlns:p14="http://schemas.microsoft.com/office/powerpoint/2010/main" val="1510087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E5D9781-BD58-90E1-1F64-9435573BB19C}"/>
              </a:ext>
            </a:extLst>
          </p:cNvPr>
          <p:cNvSpPr>
            <a:spLocks noGrp="1"/>
          </p:cNvSpPr>
          <p:nvPr>
            <p:ph type="sldNum" sz="quarter" idx="12"/>
          </p:nvPr>
        </p:nvSpPr>
        <p:spPr/>
        <p:txBody>
          <a:bodyPr/>
          <a:lstStyle/>
          <a:p>
            <a:fld id="{DA60BA0E-20D0-4E7C-B286-26C960A6788F}" type="slidenum">
              <a:rPr lang="en-US" smtClean="0"/>
              <a:t>26</a:t>
            </a:fld>
            <a:endParaRPr lang="en-US"/>
          </a:p>
        </p:txBody>
      </p:sp>
      <p:sp>
        <p:nvSpPr>
          <p:cNvPr id="7" name="Title 12">
            <a:extLst>
              <a:ext uri="{FF2B5EF4-FFF2-40B4-BE49-F238E27FC236}">
                <a16:creationId xmlns:a16="http://schemas.microsoft.com/office/drawing/2014/main" id="{9BF6F0DE-5826-6098-234A-3F8A064A6BEA}"/>
              </a:ext>
            </a:extLst>
          </p:cNvPr>
          <p:cNvSpPr>
            <a:spLocks noGrp="1"/>
          </p:cNvSpPr>
          <p:nvPr>
            <p:ph type="title"/>
          </p:nvPr>
        </p:nvSpPr>
        <p:spPr>
          <a:xfrm>
            <a:off x="1117309" y="-228600"/>
            <a:ext cx="10157354" cy="1397000"/>
          </a:xfrm>
        </p:spPr>
        <p:txBody>
          <a:bodyPr>
            <a:noAutofit/>
          </a:bodyPr>
          <a:lstStyle/>
          <a:p>
            <a:pPr algn="ctr"/>
            <a:r>
              <a:rPr lang="en-US" sz="4500" b="1" dirty="0">
                <a:latin typeface="Arial" panose="020B0604020202020204" pitchFamily="34" charset="0"/>
                <a:cs typeface="Arial" panose="020B0604020202020204" pitchFamily="34" charset="0"/>
              </a:rPr>
              <a:t>Questions?</a:t>
            </a:r>
          </a:p>
        </p:txBody>
      </p:sp>
      <p:pic>
        <p:nvPicPr>
          <p:cNvPr id="5" name="Picture 4">
            <a:extLst>
              <a:ext uri="{FF2B5EF4-FFF2-40B4-BE49-F238E27FC236}">
                <a16:creationId xmlns:a16="http://schemas.microsoft.com/office/drawing/2014/main" id="{E022FC95-3959-7F08-4087-BFB86C6C1B65}"/>
              </a:ext>
            </a:extLst>
          </p:cNvPr>
          <p:cNvPicPr>
            <a:picLocks noChangeAspect="1"/>
          </p:cNvPicPr>
          <p:nvPr/>
        </p:nvPicPr>
        <p:blipFill>
          <a:blip r:embed="rId3"/>
          <a:stretch>
            <a:fillRect/>
          </a:stretch>
        </p:blipFill>
        <p:spPr>
          <a:xfrm>
            <a:off x="2208211" y="1752600"/>
            <a:ext cx="7928809" cy="4343400"/>
          </a:xfrm>
          <a:prstGeom prst="rect">
            <a:avLst/>
          </a:prstGeom>
        </p:spPr>
      </p:pic>
      <p:pic>
        <p:nvPicPr>
          <p:cNvPr id="2" name="Picture 1">
            <a:extLst>
              <a:ext uri="{FF2B5EF4-FFF2-40B4-BE49-F238E27FC236}">
                <a16:creationId xmlns:a16="http://schemas.microsoft.com/office/drawing/2014/main" id="{255969A6-7582-1CCB-8AF1-B3BAB3319419}"/>
              </a:ext>
            </a:extLst>
          </p:cNvPr>
          <p:cNvPicPr>
            <a:picLocks/>
          </p:cNvPicPr>
          <p:nvPr/>
        </p:nvPicPr>
        <p:blipFill>
          <a:blip r:embed="rId4"/>
          <a:stretch>
            <a:fillRect/>
          </a:stretch>
        </p:blipFill>
        <p:spPr>
          <a:xfrm>
            <a:off x="0" y="5907660"/>
            <a:ext cx="1618385" cy="813816"/>
          </a:xfrm>
          <a:prstGeom prst="rect">
            <a:avLst/>
          </a:prstGeom>
        </p:spPr>
      </p:pic>
    </p:spTree>
    <p:extLst>
      <p:ext uri="{BB962C8B-B14F-4D97-AF65-F5344CB8AC3E}">
        <p14:creationId xmlns:p14="http://schemas.microsoft.com/office/powerpoint/2010/main" val="482430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E5D9781-BD58-90E1-1F64-9435573BB19C}"/>
              </a:ext>
            </a:extLst>
          </p:cNvPr>
          <p:cNvSpPr>
            <a:spLocks noGrp="1"/>
          </p:cNvSpPr>
          <p:nvPr>
            <p:ph type="sldNum" sz="quarter" idx="12"/>
          </p:nvPr>
        </p:nvSpPr>
        <p:spPr/>
        <p:txBody>
          <a:bodyPr/>
          <a:lstStyle/>
          <a:p>
            <a:fld id="{DA60BA0E-20D0-4E7C-B286-26C960A6788F}" type="slidenum">
              <a:rPr lang="en-US" smtClean="0"/>
              <a:t>27</a:t>
            </a:fld>
            <a:endParaRPr lang="en-US"/>
          </a:p>
        </p:txBody>
      </p:sp>
      <p:sp>
        <p:nvSpPr>
          <p:cNvPr id="7" name="Title 12">
            <a:extLst>
              <a:ext uri="{FF2B5EF4-FFF2-40B4-BE49-F238E27FC236}">
                <a16:creationId xmlns:a16="http://schemas.microsoft.com/office/drawing/2014/main" id="{9BF6F0DE-5826-6098-234A-3F8A064A6BEA}"/>
              </a:ext>
            </a:extLst>
          </p:cNvPr>
          <p:cNvSpPr>
            <a:spLocks noGrp="1"/>
          </p:cNvSpPr>
          <p:nvPr>
            <p:ph type="title"/>
          </p:nvPr>
        </p:nvSpPr>
        <p:spPr>
          <a:xfrm>
            <a:off x="1117309" y="-228600"/>
            <a:ext cx="10157354" cy="1397000"/>
          </a:xfrm>
        </p:spPr>
        <p:txBody>
          <a:bodyPr>
            <a:noAutofit/>
          </a:bodyPr>
          <a:lstStyle/>
          <a:p>
            <a:pPr algn="ctr"/>
            <a:r>
              <a:rPr lang="en-US" sz="4500" b="1" dirty="0">
                <a:latin typeface="Arial" panose="020B0604020202020204" pitchFamily="34" charset="0"/>
                <a:cs typeface="Arial" panose="020B0604020202020204" pitchFamily="34" charset="0"/>
              </a:rPr>
              <a:t>Comments/Feedback</a:t>
            </a:r>
          </a:p>
        </p:txBody>
      </p:sp>
      <p:pic>
        <p:nvPicPr>
          <p:cNvPr id="8" name="Picture 7">
            <a:extLst>
              <a:ext uri="{FF2B5EF4-FFF2-40B4-BE49-F238E27FC236}">
                <a16:creationId xmlns:a16="http://schemas.microsoft.com/office/drawing/2014/main" id="{027F749C-9797-1F43-262A-09C67C824145}"/>
              </a:ext>
            </a:extLst>
          </p:cNvPr>
          <p:cNvPicPr>
            <a:picLocks noChangeAspect="1"/>
          </p:cNvPicPr>
          <p:nvPr/>
        </p:nvPicPr>
        <p:blipFill>
          <a:blip r:embed="rId3"/>
          <a:stretch>
            <a:fillRect/>
          </a:stretch>
        </p:blipFill>
        <p:spPr>
          <a:xfrm>
            <a:off x="2436812" y="1600200"/>
            <a:ext cx="7239000" cy="4837656"/>
          </a:xfrm>
          <a:prstGeom prst="rect">
            <a:avLst/>
          </a:prstGeom>
        </p:spPr>
      </p:pic>
      <p:pic>
        <p:nvPicPr>
          <p:cNvPr id="2" name="Picture 1">
            <a:extLst>
              <a:ext uri="{FF2B5EF4-FFF2-40B4-BE49-F238E27FC236}">
                <a16:creationId xmlns:a16="http://schemas.microsoft.com/office/drawing/2014/main" id="{7DF87E89-52E1-7186-C542-41B2CBEC4317}"/>
              </a:ext>
            </a:extLst>
          </p:cNvPr>
          <p:cNvPicPr>
            <a:picLocks/>
          </p:cNvPicPr>
          <p:nvPr/>
        </p:nvPicPr>
        <p:blipFill>
          <a:blip r:embed="rId4"/>
          <a:stretch>
            <a:fillRect/>
          </a:stretch>
        </p:blipFill>
        <p:spPr>
          <a:xfrm>
            <a:off x="0" y="5907660"/>
            <a:ext cx="1618385" cy="813816"/>
          </a:xfrm>
          <a:prstGeom prst="rect">
            <a:avLst/>
          </a:prstGeom>
        </p:spPr>
      </p:pic>
    </p:spTree>
    <p:extLst>
      <p:ext uri="{BB962C8B-B14F-4D97-AF65-F5344CB8AC3E}">
        <p14:creationId xmlns:p14="http://schemas.microsoft.com/office/powerpoint/2010/main" val="3647131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106" y="1447800"/>
            <a:ext cx="6627812" cy="2387600"/>
          </a:xfrm>
        </p:spPr>
        <p:txBody>
          <a:bodyPr>
            <a:normAutofit fontScale="90000"/>
          </a:bodyPr>
          <a:lstStyle/>
          <a:p>
            <a:pPr algn="ctr"/>
            <a:r>
              <a:rPr lang="en-US" sz="5600" b="1" dirty="0">
                <a:solidFill>
                  <a:srgbClr val="000066"/>
                </a:solidFill>
                <a:latin typeface="Arial" panose="020B0604020202020204" pitchFamily="34" charset="0"/>
                <a:cs typeface="Arial" panose="020B0604020202020204" pitchFamily="34" charset="0"/>
              </a:rPr>
              <a:t>Thank you for being a member of our Title I Family!</a:t>
            </a:r>
            <a:br>
              <a:rPr lang="en-US" sz="4500" b="1" dirty="0">
                <a:solidFill>
                  <a:srgbClr val="0033CC"/>
                </a:solidFill>
                <a:latin typeface="Arial" panose="020B0604020202020204" pitchFamily="34" charset="0"/>
                <a:cs typeface="Arial" panose="020B0604020202020204" pitchFamily="34" charset="0"/>
              </a:rPr>
            </a:br>
            <a:endParaRPr lang="en-US" sz="4500" b="1" dirty="0">
              <a:solidFill>
                <a:srgbClr val="0033CC"/>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53CD2B34-17E7-CF9F-4529-920AABDA28FE}"/>
              </a:ext>
            </a:extLst>
          </p:cNvPr>
          <p:cNvPicPr>
            <a:picLocks noChangeAspect="1"/>
          </p:cNvPicPr>
          <p:nvPr/>
        </p:nvPicPr>
        <p:blipFill>
          <a:blip r:embed="rId3"/>
          <a:stretch>
            <a:fillRect/>
          </a:stretch>
        </p:blipFill>
        <p:spPr>
          <a:xfrm>
            <a:off x="-458788" y="4509967"/>
            <a:ext cx="4267200" cy="2146402"/>
          </a:xfrm>
          <a:prstGeom prst="rect">
            <a:avLst/>
          </a:prstGeom>
        </p:spPr>
      </p:pic>
      <p:pic>
        <p:nvPicPr>
          <p:cNvPr id="8" name="Picture 7" descr="A blue and white logo&#10;&#10;Description automatically generated">
            <a:extLst>
              <a:ext uri="{FF2B5EF4-FFF2-40B4-BE49-F238E27FC236}">
                <a16:creationId xmlns:a16="http://schemas.microsoft.com/office/drawing/2014/main" id="{D05BA738-4955-22AB-F081-4B4F4A3A44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44485" y="4613136"/>
            <a:ext cx="4299853" cy="1940064"/>
          </a:xfrm>
          <a:prstGeom prst="rect">
            <a:avLst/>
          </a:prstGeom>
        </p:spPr>
      </p:pic>
    </p:spTree>
    <p:extLst>
      <p:ext uri="{BB962C8B-B14F-4D97-AF65-F5344CB8AC3E}">
        <p14:creationId xmlns:p14="http://schemas.microsoft.com/office/powerpoint/2010/main" val="1997697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0" y="304800"/>
            <a:ext cx="12188825" cy="1397000"/>
          </a:xfrm>
        </p:spPr>
        <p:txBody>
          <a:bodyPr>
            <a:noAutofit/>
          </a:bodyPr>
          <a:lstStyle/>
          <a:p>
            <a:pPr algn="ctr"/>
            <a:r>
              <a:rPr lang="en-US" sz="4500" b="1" dirty="0">
                <a:solidFill>
                  <a:srgbClr val="0070C0"/>
                </a:solidFill>
                <a:latin typeface="Arial" panose="020B0604020202020204" pitchFamily="34" charset="0"/>
                <a:cs typeface="Arial" panose="020B0604020202020204" pitchFamily="34" charset="0"/>
              </a:rPr>
              <a:t>What topics will you learn about today? (Cont’d.)</a:t>
            </a:r>
          </a:p>
        </p:txBody>
      </p:sp>
      <p:sp>
        <p:nvSpPr>
          <p:cNvPr id="14" name="Content Placeholder 13"/>
          <p:cNvSpPr>
            <a:spLocks noGrp="1"/>
          </p:cNvSpPr>
          <p:nvPr>
            <p:ph idx="1"/>
          </p:nvPr>
        </p:nvSpPr>
        <p:spPr/>
        <p:txBody>
          <a:bodyPr/>
          <a:lstStyle/>
          <a:p>
            <a:pPr marL="0" indent="0">
              <a:buNone/>
            </a:pPr>
            <a:endParaRPr lang="en-US" sz="2500" b="1" dirty="0">
              <a:solidFill>
                <a:srgbClr val="00153E"/>
              </a:solidFill>
              <a:latin typeface="Arial" panose="020B0604020202020204" pitchFamily="34" charset="0"/>
              <a:cs typeface="Arial" panose="020B0604020202020204" pitchFamily="34" charset="0"/>
            </a:endParaRPr>
          </a:p>
          <a:p>
            <a:pPr lvl="1">
              <a:buFont typeface="Wingdings" panose="05000000000000000000" pitchFamily="2" charset="2"/>
              <a:buChar char="§"/>
            </a:pPr>
            <a:r>
              <a:rPr lang="en-US" sz="2500" dirty="0">
                <a:solidFill>
                  <a:srgbClr val="00153E"/>
                </a:solidFill>
                <a:latin typeface="Arial" panose="020B0604020202020204" pitchFamily="34" charset="0"/>
                <a:cs typeface="Arial" panose="020B0604020202020204" pitchFamily="34" charset="0"/>
              </a:rPr>
              <a:t>Parents, Families, and Schools Working Together</a:t>
            </a:r>
          </a:p>
          <a:p>
            <a:pPr lvl="1">
              <a:buFont typeface="Wingdings" panose="05000000000000000000" pitchFamily="2" charset="2"/>
              <a:buChar char="§"/>
            </a:pPr>
            <a:r>
              <a:rPr lang="en-US" sz="2500" dirty="0">
                <a:solidFill>
                  <a:srgbClr val="00153E"/>
                </a:solidFill>
                <a:latin typeface="Arial" panose="020B0604020202020204" pitchFamily="34" charset="0"/>
                <a:cs typeface="Arial" panose="020B0604020202020204" pitchFamily="34" charset="0"/>
              </a:rPr>
              <a:t>School Improvement Process (SIP)</a:t>
            </a:r>
          </a:p>
          <a:p>
            <a:pPr lvl="1">
              <a:buFont typeface="Wingdings" panose="05000000000000000000" pitchFamily="2" charset="2"/>
              <a:buChar char="§"/>
            </a:pPr>
            <a:r>
              <a:rPr lang="en-US" sz="2500" dirty="0">
                <a:solidFill>
                  <a:srgbClr val="00153E"/>
                </a:solidFill>
                <a:latin typeface="Arial" panose="020B0604020202020204" pitchFamily="34" charset="0"/>
                <a:cs typeface="Arial" panose="020B0604020202020204" pitchFamily="34" charset="0"/>
              </a:rPr>
              <a:t>School Achievement and Performance Data</a:t>
            </a:r>
          </a:p>
          <a:p>
            <a:pPr lvl="1">
              <a:buFont typeface="Wingdings" panose="05000000000000000000" pitchFamily="2" charset="2"/>
              <a:buChar char="§"/>
            </a:pPr>
            <a:r>
              <a:rPr lang="en-US" sz="2500" dirty="0">
                <a:solidFill>
                  <a:srgbClr val="00153E"/>
                </a:solidFill>
                <a:latin typeface="Arial" panose="020B0604020202020204" pitchFamily="34" charset="0"/>
                <a:cs typeface="Arial" panose="020B0604020202020204" pitchFamily="34" charset="0"/>
              </a:rPr>
              <a:t>Parent’s Right-to-Know</a:t>
            </a:r>
          </a:p>
          <a:p>
            <a:pPr lvl="1">
              <a:buFont typeface="Wingdings" panose="05000000000000000000" pitchFamily="2" charset="2"/>
              <a:buChar char="§"/>
            </a:pPr>
            <a:r>
              <a:rPr lang="en-US" sz="2500" dirty="0">
                <a:solidFill>
                  <a:srgbClr val="00153E"/>
                </a:solidFill>
                <a:latin typeface="Arial" panose="020B0604020202020204" pitchFamily="34" charset="0"/>
                <a:cs typeface="Arial" panose="020B0604020202020204" pitchFamily="34" charset="0"/>
              </a:rPr>
              <a:t>School-level Parent and Family Engagement Survey</a:t>
            </a:r>
          </a:p>
          <a:p>
            <a:pPr lvl="1">
              <a:buFont typeface="Wingdings" panose="05000000000000000000" pitchFamily="2" charset="2"/>
              <a:buChar char="§"/>
            </a:pPr>
            <a:r>
              <a:rPr lang="en-US" sz="2500" dirty="0">
                <a:solidFill>
                  <a:srgbClr val="00153E"/>
                </a:solidFill>
                <a:latin typeface="Arial" panose="020B0604020202020204" pitchFamily="34" charset="0"/>
                <a:cs typeface="Arial" panose="020B0604020202020204" pitchFamily="34" charset="0"/>
              </a:rPr>
              <a:t>Consultation and Complaint Procedures</a:t>
            </a:r>
          </a:p>
          <a:p>
            <a:pPr lvl="1">
              <a:buFont typeface="Wingdings" panose="05000000000000000000" pitchFamily="2" charset="2"/>
              <a:buChar char="§"/>
            </a:pPr>
            <a:r>
              <a:rPr lang="en-US" sz="2500" dirty="0">
                <a:solidFill>
                  <a:srgbClr val="00153E"/>
                </a:solidFill>
                <a:latin typeface="Arial" panose="020B0604020202020204" pitchFamily="34" charset="0"/>
                <a:cs typeface="Arial" panose="020B0604020202020204" pitchFamily="34" charset="0"/>
              </a:rPr>
              <a:t>School Contact Information</a:t>
            </a:r>
          </a:p>
          <a:p>
            <a:pPr lvl="1"/>
            <a:endParaRPr lang="en-US" dirty="0"/>
          </a:p>
        </p:txBody>
      </p:sp>
      <p:sp>
        <p:nvSpPr>
          <p:cNvPr id="4" name="Slide Number Placeholder 3">
            <a:extLst>
              <a:ext uri="{FF2B5EF4-FFF2-40B4-BE49-F238E27FC236}">
                <a16:creationId xmlns:a16="http://schemas.microsoft.com/office/drawing/2014/main" id="{4E5D9781-BD58-90E1-1F64-9435573BB19C}"/>
              </a:ext>
            </a:extLst>
          </p:cNvPr>
          <p:cNvSpPr>
            <a:spLocks noGrp="1"/>
          </p:cNvSpPr>
          <p:nvPr>
            <p:ph type="sldNum" sz="quarter" idx="12"/>
          </p:nvPr>
        </p:nvSpPr>
        <p:spPr/>
        <p:txBody>
          <a:bodyPr/>
          <a:lstStyle/>
          <a:p>
            <a:fld id="{DA60BA0E-20D0-4E7C-B286-26C960A6788F}" type="slidenum">
              <a:rPr lang="en-US" smtClean="0"/>
              <a:t>3</a:t>
            </a:fld>
            <a:endParaRPr lang="en-US"/>
          </a:p>
        </p:txBody>
      </p:sp>
      <p:pic>
        <p:nvPicPr>
          <p:cNvPr id="6" name="Picture 5">
            <a:extLst>
              <a:ext uri="{FF2B5EF4-FFF2-40B4-BE49-F238E27FC236}">
                <a16:creationId xmlns:a16="http://schemas.microsoft.com/office/drawing/2014/main" id="{A42ED52F-3773-11FD-5EE4-ED7EEB4D7E0C}"/>
              </a:ext>
            </a:extLst>
          </p:cNvPr>
          <p:cNvPicPr>
            <a:picLocks/>
          </p:cNvPicPr>
          <p:nvPr/>
        </p:nvPicPr>
        <p:blipFill>
          <a:blip r:embed="rId3"/>
          <a:stretch>
            <a:fillRect/>
          </a:stretch>
        </p:blipFill>
        <p:spPr>
          <a:xfrm>
            <a:off x="0" y="5907660"/>
            <a:ext cx="1618385" cy="813816"/>
          </a:xfrm>
          <a:prstGeom prst="rect">
            <a:avLst/>
          </a:prstGeom>
        </p:spPr>
      </p:pic>
    </p:spTree>
    <p:extLst>
      <p:ext uri="{BB962C8B-B14F-4D97-AF65-F5344CB8AC3E}">
        <p14:creationId xmlns:p14="http://schemas.microsoft.com/office/powerpoint/2010/main" val="41624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117309" y="-228600"/>
            <a:ext cx="10157354" cy="1397000"/>
          </a:xfrm>
        </p:spPr>
        <p:txBody>
          <a:bodyPr>
            <a:noAutofit/>
          </a:bodyPr>
          <a:lstStyle/>
          <a:p>
            <a:pPr algn="ctr"/>
            <a:r>
              <a:rPr lang="en-US" sz="4500" b="1" dirty="0">
                <a:solidFill>
                  <a:srgbClr val="0070C0"/>
                </a:solidFill>
                <a:latin typeface="Arial" panose="020B0604020202020204" pitchFamily="34" charset="0"/>
                <a:cs typeface="Arial" panose="020B0604020202020204" pitchFamily="34" charset="0"/>
              </a:rPr>
              <a:t>Meet your School Team</a:t>
            </a:r>
          </a:p>
        </p:txBody>
      </p:sp>
      <p:sp>
        <p:nvSpPr>
          <p:cNvPr id="4" name="Slide Number Placeholder 3">
            <a:extLst>
              <a:ext uri="{FF2B5EF4-FFF2-40B4-BE49-F238E27FC236}">
                <a16:creationId xmlns:a16="http://schemas.microsoft.com/office/drawing/2014/main" id="{4E5D9781-BD58-90E1-1F64-9435573BB19C}"/>
              </a:ext>
            </a:extLst>
          </p:cNvPr>
          <p:cNvSpPr>
            <a:spLocks noGrp="1"/>
          </p:cNvSpPr>
          <p:nvPr>
            <p:ph type="sldNum" sz="quarter" idx="12"/>
          </p:nvPr>
        </p:nvSpPr>
        <p:spPr/>
        <p:txBody>
          <a:bodyPr/>
          <a:lstStyle/>
          <a:p>
            <a:fld id="{DA60BA0E-20D0-4E7C-B286-26C960A6788F}" type="slidenum">
              <a:rPr lang="en-US" smtClean="0"/>
              <a:t>4</a:t>
            </a:fld>
            <a:endParaRPr lang="en-US"/>
          </a:p>
        </p:txBody>
      </p:sp>
      <p:pic>
        <p:nvPicPr>
          <p:cNvPr id="5" name="Picture 4">
            <a:extLst>
              <a:ext uri="{FF2B5EF4-FFF2-40B4-BE49-F238E27FC236}">
                <a16:creationId xmlns:a16="http://schemas.microsoft.com/office/drawing/2014/main" id="{8D208682-D2BB-7FE5-D436-35C9C28A0D0C}"/>
              </a:ext>
            </a:extLst>
          </p:cNvPr>
          <p:cNvPicPr>
            <a:picLocks noChangeAspect="1"/>
          </p:cNvPicPr>
          <p:nvPr/>
        </p:nvPicPr>
        <p:blipFill>
          <a:blip r:embed="rId3"/>
          <a:stretch>
            <a:fillRect/>
          </a:stretch>
        </p:blipFill>
        <p:spPr>
          <a:xfrm>
            <a:off x="5123485" y="1508273"/>
            <a:ext cx="1524000" cy="1539472"/>
          </a:xfrm>
          <a:prstGeom prst="rect">
            <a:avLst/>
          </a:prstGeom>
        </p:spPr>
      </p:pic>
      <p:sp>
        <p:nvSpPr>
          <p:cNvPr id="11" name="Text Placeholder 1">
            <a:extLst>
              <a:ext uri="{FF2B5EF4-FFF2-40B4-BE49-F238E27FC236}">
                <a16:creationId xmlns:a16="http://schemas.microsoft.com/office/drawing/2014/main" id="{4F7594B2-72E4-4BD7-61A7-061CFB4BB505}"/>
              </a:ext>
            </a:extLst>
          </p:cNvPr>
          <p:cNvSpPr txBox="1">
            <a:spLocks/>
          </p:cNvSpPr>
          <p:nvPr/>
        </p:nvSpPr>
        <p:spPr>
          <a:xfrm>
            <a:off x="4204941" y="5556609"/>
            <a:ext cx="3598606" cy="975662"/>
          </a:xfrm>
          <a:prstGeom prst="rect">
            <a:avLst/>
          </a:prstGeom>
        </p:spPr>
        <p:txBody>
          <a:bodyPr vert="horz" lIns="91440" tIns="45720" rIns="91440" bIns="45720" rtlCol="0" anchor="b">
            <a:noAutofit/>
          </a:bodyPr>
          <a:lstStyle>
            <a:lvl1pPr marL="0" indent="0" algn="l" defTabSz="457200" rtl="0" eaLnBrk="1" latinLnBrk="0" hangingPunct="1">
              <a:spcBef>
                <a:spcPct val="20000"/>
              </a:spcBef>
              <a:spcAft>
                <a:spcPts val="600"/>
              </a:spcAft>
              <a:buClr>
                <a:schemeClr val="accent1">
                  <a:lumMod val="75000"/>
                </a:schemeClr>
              </a:buClr>
              <a:buSzPct val="145000"/>
              <a:buFont typeface="Arial"/>
              <a:buNone/>
              <a:defRPr sz="2400" b="1" kern="1200" cap="none">
                <a:solidFill>
                  <a:schemeClr val="tx1"/>
                </a:solidFill>
                <a:effectLst/>
                <a:latin typeface="+mn-lt"/>
                <a:ea typeface="+mn-ea"/>
                <a:cs typeface="+mn-cs"/>
              </a:defRPr>
            </a:lvl1pPr>
            <a:lvl2pPr marL="457200" indent="0" algn="l" defTabSz="457200" rtl="0" eaLnBrk="1" latinLnBrk="0" hangingPunct="1">
              <a:spcBef>
                <a:spcPct val="20000"/>
              </a:spcBef>
              <a:spcAft>
                <a:spcPts val="600"/>
              </a:spcAft>
              <a:buClr>
                <a:schemeClr val="accent1">
                  <a:lumMod val="75000"/>
                </a:schemeClr>
              </a:buClr>
              <a:buSzPct val="145000"/>
              <a:buFont typeface="Arial"/>
              <a:buNone/>
              <a:defRPr sz="2000" b="1" kern="1200" cap="none">
                <a:solidFill>
                  <a:schemeClr val="tx1"/>
                </a:solidFill>
                <a:effectLst/>
                <a:latin typeface="+mn-lt"/>
                <a:ea typeface="+mn-ea"/>
                <a:cs typeface="+mn-cs"/>
              </a:defRPr>
            </a:lvl2pPr>
            <a:lvl3pPr marL="914400" indent="0" algn="l" defTabSz="457200" rtl="0" eaLnBrk="1" latinLnBrk="0" hangingPunct="1">
              <a:spcBef>
                <a:spcPct val="20000"/>
              </a:spcBef>
              <a:spcAft>
                <a:spcPts val="600"/>
              </a:spcAft>
              <a:buClr>
                <a:schemeClr val="accent1">
                  <a:lumMod val="75000"/>
                </a:schemeClr>
              </a:buClr>
              <a:buSzPct val="145000"/>
              <a:buFont typeface="Arial"/>
              <a:buNone/>
              <a:defRPr sz="1800" b="1" kern="1200" cap="none">
                <a:solidFill>
                  <a:schemeClr val="tx1"/>
                </a:solidFill>
                <a:effectLst/>
                <a:latin typeface="+mn-lt"/>
                <a:ea typeface="+mn-ea"/>
                <a:cs typeface="+mn-cs"/>
              </a:defRPr>
            </a:lvl3pPr>
            <a:lvl4pPr marL="1371600" indent="0" algn="l" defTabSz="457200" rtl="0" eaLnBrk="1" latinLnBrk="0" hangingPunct="1">
              <a:spcBef>
                <a:spcPct val="20000"/>
              </a:spcBef>
              <a:spcAft>
                <a:spcPts val="600"/>
              </a:spcAft>
              <a:buClr>
                <a:schemeClr val="accent1">
                  <a:lumMod val="75000"/>
                </a:schemeClr>
              </a:buClr>
              <a:buSzPct val="145000"/>
              <a:buFont typeface="Arial"/>
              <a:buNone/>
              <a:defRPr sz="1600" b="1" kern="1200" cap="none">
                <a:solidFill>
                  <a:schemeClr val="tx1"/>
                </a:solidFill>
                <a:effectLst/>
                <a:latin typeface="+mn-lt"/>
                <a:ea typeface="+mn-ea"/>
                <a:cs typeface="+mn-cs"/>
              </a:defRPr>
            </a:lvl4pPr>
            <a:lvl5pPr marL="1828800" indent="0" algn="l" defTabSz="457200" rtl="0" eaLnBrk="1" latinLnBrk="0" hangingPunct="1">
              <a:spcBef>
                <a:spcPct val="20000"/>
              </a:spcBef>
              <a:spcAft>
                <a:spcPts val="600"/>
              </a:spcAft>
              <a:buClr>
                <a:schemeClr val="accent1">
                  <a:lumMod val="75000"/>
                </a:schemeClr>
              </a:buClr>
              <a:buSzPct val="145000"/>
              <a:buFont typeface="Arial"/>
              <a:buNone/>
              <a:defRPr sz="1600" b="1" kern="1200" cap="none">
                <a:solidFill>
                  <a:schemeClr val="tx1"/>
                </a:solidFill>
                <a:effectLst/>
                <a:latin typeface="+mn-lt"/>
                <a:ea typeface="+mn-ea"/>
                <a:cs typeface="+mn-cs"/>
              </a:defRPr>
            </a:lvl5pPr>
            <a:lvl6pPr marL="2286000" indent="0" algn="l" defTabSz="457200" rtl="0" eaLnBrk="1" latinLnBrk="0" hangingPunct="1">
              <a:spcBef>
                <a:spcPct val="20000"/>
              </a:spcBef>
              <a:spcAft>
                <a:spcPts val="600"/>
              </a:spcAft>
              <a:buClr>
                <a:schemeClr val="accent1">
                  <a:lumMod val="75000"/>
                </a:schemeClr>
              </a:buClr>
              <a:buSzPct val="145000"/>
              <a:buFont typeface="Arial"/>
              <a:buNone/>
              <a:defRPr sz="1600" b="1" kern="1200" cap="none">
                <a:solidFill>
                  <a:schemeClr val="tx1"/>
                </a:solidFill>
                <a:effectLst/>
                <a:latin typeface="+mn-lt"/>
                <a:ea typeface="+mn-ea"/>
                <a:cs typeface="+mn-cs"/>
              </a:defRPr>
            </a:lvl6pPr>
            <a:lvl7pPr marL="2743200" indent="0" algn="l" defTabSz="457200" rtl="0" eaLnBrk="1" latinLnBrk="0" hangingPunct="1">
              <a:spcBef>
                <a:spcPct val="20000"/>
              </a:spcBef>
              <a:spcAft>
                <a:spcPts val="600"/>
              </a:spcAft>
              <a:buClr>
                <a:schemeClr val="accent1">
                  <a:lumMod val="75000"/>
                </a:schemeClr>
              </a:buClr>
              <a:buSzPct val="145000"/>
              <a:buFont typeface="Arial"/>
              <a:buNone/>
              <a:defRPr sz="1600" b="1" kern="1200" cap="none">
                <a:solidFill>
                  <a:schemeClr val="tx1"/>
                </a:solidFill>
                <a:effectLst/>
                <a:latin typeface="+mn-lt"/>
                <a:ea typeface="+mn-ea"/>
                <a:cs typeface="+mn-cs"/>
              </a:defRPr>
            </a:lvl7pPr>
            <a:lvl8pPr marL="3200400" indent="0" algn="l" defTabSz="457200" rtl="0" eaLnBrk="1" latinLnBrk="0" hangingPunct="1">
              <a:spcBef>
                <a:spcPct val="20000"/>
              </a:spcBef>
              <a:spcAft>
                <a:spcPts val="600"/>
              </a:spcAft>
              <a:buClr>
                <a:schemeClr val="accent1">
                  <a:lumMod val="75000"/>
                </a:schemeClr>
              </a:buClr>
              <a:buSzPct val="145000"/>
              <a:buFont typeface="Arial"/>
              <a:buNone/>
              <a:defRPr sz="1600" b="1" kern="1200" cap="none">
                <a:solidFill>
                  <a:schemeClr val="tx1"/>
                </a:solidFill>
                <a:effectLst/>
                <a:latin typeface="+mn-lt"/>
                <a:ea typeface="+mn-ea"/>
                <a:cs typeface="+mn-cs"/>
              </a:defRPr>
            </a:lvl8pPr>
            <a:lvl9pPr marL="3657600" indent="0" algn="l" defTabSz="457200" rtl="0" eaLnBrk="1" latinLnBrk="0" hangingPunct="1">
              <a:spcBef>
                <a:spcPct val="20000"/>
              </a:spcBef>
              <a:spcAft>
                <a:spcPts val="600"/>
              </a:spcAft>
              <a:buClr>
                <a:schemeClr val="accent1">
                  <a:lumMod val="75000"/>
                </a:schemeClr>
              </a:buClr>
              <a:buSzPct val="145000"/>
              <a:buFont typeface="Arial"/>
              <a:buNone/>
              <a:defRPr sz="1600" b="1" kern="1200" cap="none">
                <a:solidFill>
                  <a:schemeClr val="tx1"/>
                </a:solidFill>
                <a:effectLst/>
                <a:latin typeface="+mn-lt"/>
                <a:ea typeface="+mn-ea"/>
                <a:cs typeface="+mn-cs"/>
              </a:defRPr>
            </a:lvl9pPr>
          </a:lstStyle>
          <a:p>
            <a:pPr algn="ctr">
              <a:spcBef>
                <a:spcPts val="0"/>
              </a:spcBef>
              <a:spcAft>
                <a:spcPts val="0"/>
              </a:spcAft>
              <a:buClr>
                <a:srgbClr val="093C71">
                  <a:lumMod val="75000"/>
                </a:srgbClr>
              </a:buClr>
            </a:pPr>
            <a:r>
              <a:rPr lang="en-US" sz="1800" dirty="0">
                <a:solidFill>
                  <a:srgbClr val="002060"/>
                </a:solidFill>
                <a:highlight>
                  <a:srgbClr val="FFFF00"/>
                </a:highlight>
                <a:latin typeface="Arial" panose="020B0604020202020204" pitchFamily="34" charset="0"/>
                <a:cs typeface="Arial" panose="020B0604020202020204" pitchFamily="34" charset="0"/>
              </a:rPr>
              <a:t>[TBA]</a:t>
            </a:r>
          </a:p>
          <a:p>
            <a:pPr algn="ctr">
              <a:spcBef>
                <a:spcPts val="0"/>
              </a:spcBef>
              <a:spcAft>
                <a:spcPts val="0"/>
              </a:spcAft>
              <a:buClr>
                <a:srgbClr val="093C71">
                  <a:lumMod val="75000"/>
                </a:srgbClr>
              </a:buClr>
            </a:pPr>
            <a:r>
              <a:rPr lang="en-US" sz="1800" dirty="0">
                <a:solidFill>
                  <a:srgbClr val="002060"/>
                </a:solidFill>
                <a:latin typeface="Arial" panose="020B0604020202020204" pitchFamily="34" charset="0"/>
                <a:cs typeface="Arial" panose="020B0604020202020204" pitchFamily="34" charset="0"/>
              </a:rPr>
              <a:t>CIS/CLS</a:t>
            </a:r>
          </a:p>
        </p:txBody>
      </p:sp>
      <p:sp>
        <p:nvSpPr>
          <p:cNvPr id="12" name="Text Placeholder 1">
            <a:extLst>
              <a:ext uri="{FF2B5EF4-FFF2-40B4-BE49-F238E27FC236}">
                <a16:creationId xmlns:a16="http://schemas.microsoft.com/office/drawing/2014/main" id="{122C88D7-3EEC-52A4-AC8A-4A8E87105401}"/>
              </a:ext>
            </a:extLst>
          </p:cNvPr>
          <p:cNvSpPr txBox="1">
            <a:spLocks/>
          </p:cNvSpPr>
          <p:nvPr/>
        </p:nvSpPr>
        <p:spPr>
          <a:xfrm>
            <a:off x="3632183" y="2278009"/>
            <a:ext cx="4744122" cy="1403356"/>
          </a:xfrm>
          <a:prstGeom prst="rect">
            <a:avLst/>
          </a:prstGeom>
        </p:spPr>
        <p:txBody>
          <a:bodyPr vert="horz" lIns="91440" tIns="45720" rIns="91440" bIns="45720" rtlCol="0" anchor="b">
            <a:noAutofit/>
          </a:bodyPr>
          <a:lstStyle>
            <a:lvl1pPr marL="0" indent="0" algn="l" defTabSz="685800" rtl="0" eaLnBrk="1" latinLnBrk="0" hangingPunct="1">
              <a:lnSpc>
                <a:spcPct val="120000"/>
              </a:lnSpc>
              <a:spcBef>
                <a:spcPts val="1000"/>
              </a:spcBef>
              <a:buClr>
                <a:schemeClr val="accent1"/>
              </a:buClr>
              <a:buSzPct val="100000"/>
              <a:buFont typeface="Arial" panose="020B0604020202020204" pitchFamily="34" charset="0"/>
              <a:buNone/>
              <a:defRPr sz="2400" b="1" kern="1200" cap="none">
                <a:solidFill>
                  <a:schemeClr val="tx1"/>
                </a:solidFill>
                <a:effectLst/>
                <a:latin typeface="+mn-lt"/>
                <a:ea typeface="+mn-ea"/>
                <a:cs typeface="+mn-cs"/>
              </a:defRPr>
            </a:lvl1pPr>
            <a:lvl2pPr marL="457200" indent="0" algn="l" defTabSz="685800" rtl="0" eaLnBrk="1" latinLnBrk="0" hangingPunct="1">
              <a:lnSpc>
                <a:spcPct val="120000"/>
              </a:lnSpc>
              <a:spcBef>
                <a:spcPts val="500"/>
              </a:spcBef>
              <a:buClr>
                <a:schemeClr val="accent1"/>
              </a:buClr>
              <a:buSzPct val="100000"/>
              <a:buFont typeface="Arial" panose="020B0604020202020204" pitchFamily="34" charset="0"/>
              <a:buNone/>
              <a:defRPr sz="2000" b="1" kern="1200" cap="none" baseline="0">
                <a:solidFill>
                  <a:schemeClr val="tx1"/>
                </a:solidFill>
                <a:effectLst/>
                <a:latin typeface="+mn-lt"/>
                <a:ea typeface="+mn-ea"/>
                <a:cs typeface="+mn-cs"/>
              </a:defRPr>
            </a:lvl2pPr>
            <a:lvl3pPr marL="914400" indent="0" algn="l" defTabSz="685800" rtl="0" eaLnBrk="1" latinLnBrk="0" hangingPunct="1">
              <a:lnSpc>
                <a:spcPct val="120000"/>
              </a:lnSpc>
              <a:spcBef>
                <a:spcPts val="500"/>
              </a:spcBef>
              <a:buClr>
                <a:schemeClr val="accent1"/>
              </a:buClr>
              <a:buSzPct val="100000"/>
              <a:buFont typeface="Arial" panose="020B0604020202020204" pitchFamily="34" charset="0"/>
              <a:buNone/>
              <a:defRPr sz="1800" b="1" kern="1200" cap="none">
                <a:solidFill>
                  <a:schemeClr val="tx1"/>
                </a:solidFill>
                <a:effectLst/>
                <a:latin typeface="+mn-lt"/>
                <a:ea typeface="+mn-ea"/>
                <a:cs typeface="+mn-cs"/>
              </a:defRPr>
            </a:lvl3pPr>
            <a:lvl4pPr marL="1371600" indent="0" algn="l" defTabSz="685800" rtl="0" eaLnBrk="1" latinLnBrk="0" hangingPunct="1">
              <a:lnSpc>
                <a:spcPct val="120000"/>
              </a:lnSpc>
              <a:spcBef>
                <a:spcPts val="500"/>
              </a:spcBef>
              <a:buClr>
                <a:schemeClr val="accent1"/>
              </a:buClr>
              <a:buSzPct val="100000"/>
              <a:buFont typeface="Arial" panose="020B0604020202020204" pitchFamily="34" charset="0"/>
              <a:buNone/>
              <a:defRPr sz="1600" b="1" kern="1200" cap="none" baseline="0">
                <a:solidFill>
                  <a:schemeClr val="tx1"/>
                </a:solidFill>
                <a:effectLst/>
                <a:latin typeface="+mn-lt"/>
                <a:ea typeface="+mn-ea"/>
                <a:cs typeface="+mn-cs"/>
              </a:defRPr>
            </a:lvl4pPr>
            <a:lvl5pPr marL="1828800" indent="0" algn="l" defTabSz="685800" rtl="0" eaLnBrk="1" latinLnBrk="0" hangingPunct="1">
              <a:lnSpc>
                <a:spcPct val="120000"/>
              </a:lnSpc>
              <a:spcBef>
                <a:spcPts val="500"/>
              </a:spcBef>
              <a:buClr>
                <a:schemeClr val="accent1"/>
              </a:buClr>
              <a:buSzPct val="100000"/>
              <a:buFont typeface="Arial" panose="020B0604020202020204" pitchFamily="34" charset="0"/>
              <a:buNone/>
              <a:defRPr sz="1600" b="1" kern="1200" cap="none">
                <a:solidFill>
                  <a:schemeClr val="tx1"/>
                </a:solidFill>
                <a:effectLst/>
                <a:latin typeface="+mn-lt"/>
                <a:ea typeface="+mn-ea"/>
                <a:cs typeface="+mn-cs"/>
              </a:defRPr>
            </a:lvl5pPr>
            <a:lvl6pPr marL="22860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1600" b="1" kern="1200">
                <a:solidFill>
                  <a:schemeClr val="tx1"/>
                </a:solidFill>
                <a:effectLst/>
                <a:latin typeface="+mn-lt"/>
                <a:ea typeface="+mn-ea"/>
                <a:cs typeface="+mn-cs"/>
              </a:defRPr>
            </a:lvl6pPr>
            <a:lvl7pPr marL="27432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1600" b="1" kern="1200">
                <a:solidFill>
                  <a:schemeClr val="tx1"/>
                </a:solidFill>
                <a:effectLst/>
                <a:latin typeface="+mn-lt"/>
                <a:ea typeface="+mn-ea"/>
                <a:cs typeface="+mn-cs"/>
              </a:defRPr>
            </a:lvl7pPr>
            <a:lvl8pPr marL="32004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1600" b="1" kern="1200" baseline="0">
                <a:solidFill>
                  <a:schemeClr val="tx1"/>
                </a:solidFill>
                <a:effectLst/>
                <a:latin typeface="+mn-lt"/>
                <a:ea typeface="+mn-ea"/>
                <a:cs typeface="+mn-cs"/>
              </a:defRPr>
            </a:lvl8pPr>
            <a:lvl9pPr marL="36576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1600" b="1" kern="1200" baseline="0">
                <a:solidFill>
                  <a:schemeClr val="tx1"/>
                </a:solidFill>
                <a:effectLst/>
                <a:latin typeface="+mn-lt"/>
                <a:ea typeface="+mn-ea"/>
                <a:cs typeface="+mn-cs"/>
              </a:defRPr>
            </a:lvl9pPr>
          </a:lstStyle>
          <a:p>
            <a:pPr algn="ctr">
              <a:spcBef>
                <a:spcPts val="0"/>
              </a:spcBef>
              <a:buClr>
                <a:srgbClr val="093C71"/>
              </a:buClr>
            </a:pPr>
            <a:r>
              <a:rPr lang="en-US" sz="1800" dirty="0">
                <a:solidFill>
                  <a:prstClr val="black"/>
                </a:solidFill>
                <a:latin typeface="Arial" panose="020B0604020202020204" pitchFamily="34" charset="0"/>
                <a:cs typeface="Arial" panose="020B0604020202020204" pitchFamily="34" charset="0"/>
              </a:rPr>
              <a:t>Jean Rachelle Baril</a:t>
            </a:r>
            <a:endParaRPr lang="en-US" sz="1800" dirty="0">
              <a:solidFill>
                <a:srgbClr val="002060"/>
              </a:solidFill>
              <a:latin typeface="Arial" panose="020B0604020202020204" pitchFamily="34" charset="0"/>
              <a:cs typeface="Arial" panose="020B0604020202020204" pitchFamily="34" charset="0"/>
            </a:endParaRPr>
          </a:p>
          <a:p>
            <a:pPr algn="ctr">
              <a:spcBef>
                <a:spcPts val="0"/>
              </a:spcBef>
              <a:buClr>
                <a:srgbClr val="093C71"/>
              </a:buClr>
            </a:pPr>
            <a:r>
              <a:rPr lang="en-US" sz="1800" dirty="0">
                <a:solidFill>
                  <a:srgbClr val="002060"/>
                </a:solidFill>
                <a:latin typeface="Arial" panose="020B0604020202020204" pitchFamily="34" charset="0"/>
                <a:cs typeface="Arial" panose="020B0604020202020204" pitchFamily="34" charset="0"/>
              </a:rPr>
              <a:t>Principal</a:t>
            </a:r>
          </a:p>
        </p:txBody>
      </p:sp>
      <p:pic>
        <p:nvPicPr>
          <p:cNvPr id="15" name="Picture 14">
            <a:extLst>
              <a:ext uri="{FF2B5EF4-FFF2-40B4-BE49-F238E27FC236}">
                <a16:creationId xmlns:a16="http://schemas.microsoft.com/office/drawing/2014/main" id="{A294F524-96D4-22D1-5975-D1E6A42845B6}"/>
              </a:ext>
            </a:extLst>
          </p:cNvPr>
          <p:cNvPicPr>
            <a:picLocks noChangeAspect="1"/>
          </p:cNvPicPr>
          <p:nvPr/>
        </p:nvPicPr>
        <p:blipFill>
          <a:blip r:embed="rId4"/>
          <a:stretch>
            <a:fillRect/>
          </a:stretch>
        </p:blipFill>
        <p:spPr>
          <a:xfrm>
            <a:off x="8389439" y="2616494"/>
            <a:ext cx="1524132" cy="1542422"/>
          </a:xfrm>
          <a:prstGeom prst="rect">
            <a:avLst/>
          </a:prstGeom>
        </p:spPr>
      </p:pic>
      <p:pic>
        <p:nvPicPr>
          <p:cNvPr id="16" name="Picture 15">
            <a:extLst>
              <a:ext uri="{FF2B5EF4-FFF2-40B4-BE49-F238E27FC236}">
                <a16:creationId xmlns:a16="http://schemas.microsoft.com/office/drawing/2014/main" id="{FE00A0C5-2B31-4FD3-A4AD-66BBDAC15D33}"/>
              </a:ext>
            </a:extLst>
          </p:cNvPr>
          <p:cNvPicPr>
            <a:picLocks noChangeAspect="1"/>
          </p:cNvPicPr>
          <p:nvPr/>
        </p:nvPicPr>
        <p:blipFill>
          <a:blip r:embed="rId4"/>
          <a:stretch>
            <a:fillRect/>
          </a:stretch>
        </p:blipFill>
        <p:spPr>
          <a:xfrm>
            <a:off x="5123485" y="4053325"/>
            <a:ext cx="1524132" cy="1542422"/>
          </a:xfrm>
          <a:prstGeom prst="rect">
            <a:avLst/>
          </a:prstGeom>
        </p:spPr>
      </p:pic>
      <p:pic>
        <p:nvPicPr>
          <p:cNvPr id="2" name="Picture 1">
            <a:extLst>
              <a:ext uri="{FF2B5EF4-FFF2-40B4-BE49-F238E27FC236}">
                <a16:creationId xmlns:a16="http://schemas.microsoft.com/office/drawing/2014/main" id="{E5AEC5FF-85A0-F4FB-88F5-CEC1A6044188}"/>
              </a:ext>
            </a:extLst>
          </p:cNvPr>
          <p:cNvPicPr>
            <a:picLocks/>
          </p:cNvPicPr>
          <p:nvPr/>
        </p:nvPicPr>
        <p:blipFill>
          <a:blip r:embed="rId5"/>
          <a:stretch>
            <a:fillRect/>
          </a:stretch>
        </p:blipFill>
        <p:spPr>
          <a:xfrm>
            <a:off x="0" y="5907660"/>
            <a:ext cx="1618385" cy="813816"/>
          </a:xfrm>
          <a:prstGeom prst="rect">
            <a:avLst/>
          </a:prstGeom>
        </p:spPr>
      </p:pic>
      <p:sp>
        <p:nvSpPr>
          <p:cNvPr id="3" name="Text Placeholder 1">
            <a:extLst>
              <a:ext uri="{FF2B5EF4-FFF2-40B4-BE49-F238E27FC236}">
                <a16:creationId xmlns:a16="http://schemas.microsoft.com/office/drawing/2014/main" id="{CD4119C4-791C-BB77-9FCC-8866D065FC60}"/>
              </a:ext>
            </a:extLst>
          </p:cNvPr>
          <p:cNvSpPr txBox="1">
            <a:spLocks/>
          </p:cNvSpPr>
          <p:nvPr/>
        </p:nvSpPr>
        <p:spPr>
          <a:xfrm>
            <a:off x="6779444" y="3361209"/>
            <a:ext cx="4744122" cy="1403356"/>
          </a:xfrm>
          <a:prstGeom prst="rect">
            <a:avLst/>
          </a:prstGeom>
        </p:spPr>
        <p:txBody>
          <a:bodyPr vert="horz" lIns="91440" tIns="45720" rIns="91440" bIns="45720" rtlCol="0" anchor="b">
            <a:noAutofit/>
          </a:bodyPr>
          <a:lstStyle>
            <a:lvl1pPr marL="0" indent="0" algn="l" defTabSz="685800" rtl="0" eaLnBrk="1" latinLnBrk="0" hangingPunct="1">
              <a:lnSpc>
                <a:spcPct val="120000"/>
              </a:lnSpc>
              <a:spcBef>
                <a:spcPts val="1000"/>
              </a:spcBef>
              <a:buClr>
                <a:schemeClr val="accent1"/>
              </a:buClr>
              <a:buSzPct val="100000"/>
              <a:buFont typeface="Arial" panose="020B0604020202020204" pitchFamily="34" charset="0"/>
              <a:buNone/>
              <a:defRPr sz="2400" b="1" kern="1200" cap="none">
                <a:solidFill>
                  <a:schemeClr val="tx1"/>
                </a:solidFill>
                <a:effectLst/>
                <a:latin typeface="+mn-lt"/>
                <a:ea typeface="+mn-ea"/>
                <a:cs typeface="+mn-cs"/>
              </a:defRPr>
            </a:lvl1pPr>
            <a:lvl2pPr marL="457200" indent="0" algn="l" defTabSz="685800" rtl="0" eaLnBrk="1" latinLnBrk="0" hangingPunct="1">
              <a:lnSpc>
                <a:spcPct val="120000"/>
              </a:lnSpc>
              <a:spcBef>
                <a:spcPts val="500"/>
              </a:spcBef>
              <a:buClr>
                <a:schemeClr val="accent1"/>
              </a:buClr>
              <a:buSzPct val="100000"/>
              <a:buFont typeface="Arial" panose="020B0604020202020204" pitchFamily="34" charset="0"/>
              <a:buNone/>
              <a:defRPr sz="2000" b="1" kern="1200" cap="none" baseline="0">
                <a:solidFill>
                  <a:schemeClr val="tx1"/>
                </a:solidFill>
                <a:effectLst/>
                <a:latin typeface="+mn-lt"/>
                <a:ea typeface="+mn-ea"/>
                <a:cs typeface="+mn-cs"/>
              </a:defRPr>
            </a:lvl2pPr>
            <a:lvl3pPr marL="914400" indent="0" algn="l" defTabSz="685800" rtl="0" eaLnBrk="1" latinLnBrk="0" hangingPunct="1">
              <a:lnSpc>
                <a:spcPct val="120000"/>
              </a:lnSpc>
              <a:spcBef>
                <a:spcPts val="500"/>
              </a:spcBef>
              <a:buClr>
                <a:schemeClr val="accent1"/>
              </a:buClr>
              <a:buSzPct val="100000"/>
              <a:buFont typeface="Arial" panose="020B0604020202020204" pitchFamily="34" charset="0"/>
              <a:buNone/>
              <a:defRPr sz="1800" b="1" kern="1200" cap="none">
                <a:solidFill>
                  <a:schemeClr val="tx1"/>
                </a:solidFill>
                <a:effectLst/>
                <a:latin typeface="+mn-lt"/>
                <a:ea typeface="+mn-ea"/>
                <a:cs typeface="+mn-cs"/>
              </a:defRPr>
            </a:lvl3pPr>
            <a:lvl4pPr marL="1371600" indent="0" algn="l" defTabSz="685800" rtl="0" eaLnBrk="1" latinLnBrk="0" hangingPunct="1">
              <a:lnSpc>
                <a:spcPct val="120000"/>
              </a:lnSpc>
              <a:spcBef>
                <a:spcPts val="500"/>
              </a:spcBef>
              <a:buClr>
                <a:schemeClr val="accent1"/>
              </a:buClr>
              <a:buSzPct val="100000"/>
              <a:buFont typeface="Arial" panose="020B0604020202020204" pitchFamily="34" charset="0"/>
              <a:buNone/>
              <a:defRPr sz="1600" b="1" kern="1200" cap="none" baseline="0">
                <a:solidFill>
                  <a:schemeClr val="tx1"/>
                </a:solidFill>
                <a:effectLst/>
                <a:latin typeface="+mn-lt"/>
                <a:ea typeface="+mn-ea"/>
                <a:cs typeface="+mn-cs"/>
              </a:defRPr>
            </a:lvl4pPr>
            <a:lvl5pPr marL="1828800" indent="0" algn="l" defTabSz="685800" rtl="0" eaLnBrk="1" latinLnBrk="0" hangingPunct="1">
              <a:lnSpc>
                <a:spcPct val="120000"/>
              </a:lnSpc>
              <a:spcBef>
                <a:spcPts val="500"/>
              </a:spcBef>
              <a:buClr>
                <a:schemeClr val="accent1"/>
              </a:buClr>
              <a:buSzPct val="100000"/>
              <a:buFont typeface="Arial" panose="020B0604020202020204" pitchFamily="34" charset="0"/>
              <a:buNone/>
              <a:defRPr sz="1600" b="1" kern="1200" cap="none">
                <a:solidFill>
                  <a:schemeClr val="tx1"/>
                </a:solidFill>
                <a:effectLst/>
                <a:latin typeface="+mn-lt"/>
                <a:ea typeface="+mn-ea"/>
                <a:cs typeface="+mn-cs"/>
              </a:defRPr>
            </a:lvl5pPr>
            <a:lvl6pPr marL="22860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1600" b="1" kern="1200">
                <a:solidFill>
                  <a:schemeClr val="tx1"/>
                </a:solidFill>
                <a:effectLst/>
                <a:latin typeface="+mn-lt"/>
                <a:ea typeface="+mn-ea"/>
                <a:cs typeface="+mn-cs"/>
              </a:defRPr>
            </a:lvl6pPr>
            <a:lvl7pPr marL="27432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1600" b="1" kern="1200">
                <a:solidFill>
                  <a:schemeClr val="tx1"/>
                </a:solidFill>
                <a:effectLst/>
                <a:latin typeface="+mn-lt"/>
                <a:ea typeface="+mn-ea"/>
                <a:cs typeface="+mn-cs"/>
              </a:defRPr>
            </a:lvl7pPr>
            <a:lvl8pPr marL="32004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1600" b="1" kern="1200" baseline="0">
                <a:solidFill>
                  <a:schemeClr val="tx1"/>
                </a:solidFill>
                <a:effectLst/>
                <a:latin typeface="+mn-lt"/>
                <a:ea typeface="+mn-ea"/>
                <a:cs typeface="+mn-cs"/>
              </a:defRPr>
            </a:lvl8pPr>
            <a:lvl9pPr marL="36576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1600" b="1" kern="1200" baseline="0">
                <a:solidFill>
                  <a:schemeClr val="tx1"/>
                </a:solidFill>
                <a:effectLst/>
                <a:latin typeface="+mn-lt"/>
                <a:ea typeface="+mn-ea"/>
                <a:cs typeface="+mn-cs"/>
              </a:defRPr>
            </a:lvl9pPr>
          </a:lstStyle>
          <a:p>
            <a:pPr algn="ctr">
              <a:spcBef>
                <a:spcPts val="0"/>
              </a:spcBef>
              <a:buClr>
                <a:srgbClr val="093C71"/>
              </a:buClr>
            </a:pPr>
            <a:r>
              <a:rPr lang="en-US" sz="1800" dirty="0">
                <a:solidFill>
                  <a:prstClr val="black"/>
                </a:solidFill>
                <a:latin typeface="Arial" panose="020B0604020202020204" pitchFamily="34" charset="0"/>
                <a:cs typeface="Arial" panose="020B0604020202020204" pitchFamily="34" charset="0"/>
              </a:rPr>
              <a:t>Dr. David Cadaval</a:t>
            </a:r>
            <a:endParaRPr lang="en-US" sz="1800" dirty="0">
              <a:solidFill>
                <a:srgbClr val="002060"/>
              </a:solidFill>
              <a:latin typeface="Arial" panose="020B0604020202020204" pitchFamily="34" charset="0"/>
              <a:cs typeface="Arial" panose="020B0604020202020204" pitchFamily="34" charset="0"/>
            </a:endParaRPr>
          </a:p>
          <a:p>
            <a:pPr algn="ctr">
              <a:spcBef>
                <a:spcPts val="0"/>
              </a:spcBef>
              <a:buClr>
                <a:srgbClr val="093C71"/>
              </a:buClr>
            </a:pPr>
            <a:r>
              <a:rPr lang="en-US" sz="1800" dirty="0">
                <a:solidFill>
                  <a:srgbClr val="002060"/>
                </a:solidFill>
                <a:latin typeface="Arial" panose="020B0604020202020204" pitchFamily="34" charset="0"/>
                <a:cs typeface="Arial" panose="020B0604020202020204" pitchFamily="34" charset="0"/>
              </a:rPr>
              <a:t>Assistant Principal</a:t>
            </a:r>
          </a:p>
        </p:txBody>
      </p:sp>
    </p:spTree>
    <p:extLst>
      <p:ext uri="{BB962C8B-B14F-4D97-AF65-F5344CB8AC3E}">
        <p14:creationId xmlns:p14="http://schemas.microsoft.com/office/powerpoint/2010/main" val="581491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p:txBody>
          <a:bodyPr>
            <a:normAutofit fontScale="92500" lnSpcReduction="20000"/>
          </a:bodyPr>
          <a:lstStyle/>
          <a:p>
            <a:pPr>
              <a:buFont typeface="Wingdings" panose="05000000000000000000" pitchFamily="2" charset="2"/>
              <a:buChar char="Ø"/>
            </a:pPr>
            <a:r>
              <a:rPr lang="en-US" sz="2700" b="1" dirty="0">
                <a:solidFill>
                  <a:srgbClr val="00153E"/>
                </a:solidFill>
                <a:latin typeface="Arial" panose="020B0604020202020204" pitchFamily="34" charset="0"/>
                <a:cs typeface="Arial" panose="020B0604020202020204" pitchFamily="34" charset="0"/>
              </a:rPr>
              <a:t>What is the purpose of this meeting?</a:t>
            </a:r>
          </a:p>
          <a:p>
            <a:pPr marL="426645" lvl="1" indent="0" algn="just">
              <a:lnSpc>
                <a:spcPct val="140000"/>
              </a:lnSpc>
              <a:spcBef>
                <a:spcPts val="1000"/>
              </a:spcBef>
              <a:buNone/>
            </a:pPr>
            <a:r>
              <a:rPr kumimoji="0" lang="en-US" sz="2200" i="0" u="none" strike="noStrike" kern="1200" cap="none" spc="0" normalizeH="0" baseline="0" noProof="0" dirty="0">
                <a:ln>
                  <a:noFill/>
                </a:ln>
                <a:solidFill>
                  <a:srgbClr val="00153E"/>
                </a:solidFill>
                <a:effectLst/>
                <a:uLnTx/>
                <a:uFillTx/>
                <a:latin typeface="Arial" panose="020B0604020202020204" pitchFamily="34" charset="0"/>
                <a:ea typeface="+mn-ea"/>
                <a:cs typeface="Arial" panose="020B0604020202020204" pitchFamily="34" charset="0"/>
              </a:rPr>
              <a:t>Federal guidelines require </a:t>
            </a:r>
            <a:r>
              <a:rPr kumimoji="0" lang="en-US" sz="220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Title I schools to hold an Annual Parent Meeting About the Benefits of the Title I Schoolwide Program to inform parents of Title I requirements and discuss their rights to be involved in the </a:t>
            </a:r>
            <a:r>
              <a:rPr kumimoji="0" lang="en-US" sz="2200" i="0" u="non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Title I Schoolwide Program. </a:t>
            </a:r>
            <a:endParaRPr kumimoji="0" lang="en-US" sz="240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chemeClr val="tx2"/>
              </a:solidFill>
              <a:effectLst/>
              <a:highlight>
                <a:srgbClr val="FFFF00"/>
              </a:highligh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9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Mast @ Homestead is a Title I School</a:t>
            </a:r>
            <a:endParaRPr kumimoji="0" lang="en-US" sz="19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4E5D9781-BD58-90E1-1F64-9435573BB19C}"/>
              </a:ext>
            </a:extLst>
          </p:cNvPr>
          <p:cNvSpPr>
            <a:spLocks noGrp="1"/>
          </p:cNvSpPr>
          <p:nvPr>
            <p:ph type="sldNum" sz="quarter" idx="12"/>
          </p:nvPr>
        </p:nvSpPr>
        <p:spPr/>
        <p:txBody>
          <a:bodyPr/>
          <a:lstStyle/>
          <a:p>
            <a:fld id="{DA60BA0E-20D0-4E7C-B286-26C960A6788F}" type="slidenum">
              <a:rPr lang="en-US" smtClean="0"/>
              <a:t>5</a:t>
            </a:fld>
            <a:endParaRPr lang="en-US"/>
          </a:p>
        </p:txBody>
      </p:sp>
      <p:sp>
        <p:nvSpPr>
          <p:cNvPr id="7" name="Title 12">
            <a:extLst>
              <a:ext uri="{FF2B5EF4-FFF2-40B4-BE49-F238E27FC236}">
                <a16:creationId xmlns:a16="http://schemas.microsoft.com/office/drawing/2014/main" id="{9BF6F0DE-5826-6098-234A-3F8A064A6BEA}"/>
              </a:ext>
            </a:extLst>
          </p:cNvPr>
          <p:cNvSpPr>
            <a:spLocks noGrp="1"/>
          </p:cNvSpPr>
          <p:nvPr>
            <p:ph type="title"/>
          </p:nvPr>
        </p:nvSpPr>
        <p:spPr>
          <a:xfrm>
            <a:off x="1117309" y="-228600"/>
            <a:ext cx="10157354" cy="1397000"/>
          </a:xfrm>
        </p:spPr>
        <p:txBody>
          <a:bodyPr>
            <a:noAutofit/>
          </a:bodyPr>
          <a:lstStyle/>
          <a:p>
            <a:pPr algn="ctr"/>
            <a:r>
              <a:rPr lang="en-US" sz="4500" b="1" dirty="0">
                <a:solidFill>
                  <a:srgbClr val="0070C0"/>
                </a:solidFill>
                <a:latin typeface="Arial" panose="020B0604020202020204" pitchFamily="34" charset="0"/>
                <a:cs typeface="Arial" panose="020B0604020202020204" pitchFamily="34" charset="0"/>
              </a:rPr>
              <a:t>All About Title I</a:t>
            </a:r>
          </a:p>
        </p:txBody>
      </p:sp>
      <p:pic>
        <p:nvPicPr>
          <p:cNvPr id="2" name="Picture 1">
            <a:extLst>
              <a:ext uri="{FF2B5EF4-FFF2-40B4-BE49-F238E27FC236}">
                <a16:creationId xmlns:a16="http://schemas.microsoft.com/office/drawing/2014/main" id="{9F83F65A-7E16-A83D-795A-0E9FF86A11C7}"/>
              </a:ext>
            </a:extLst>
          </p:cNvPr>
          <p:cNvPicPr>
            <a:picLocks/>
          </p:cNvPicPr>
          <p:nvPr/>
        </p:nvPicPr>
        <p:blipFill>
          <a:blip r:embed="rId3"/>
          <a:stretch>
            <a:fillRect/>
          </a:stretch>
        </p:blipFill>
        <p:spPr>
          <a:xfrm>
            <a:off x="0" y="5907660"/>
            <a:ext cx="1618385" cy="813816"/>
          </a:xfrm>
          <a:prstGeom prst="rect">
            <a:avLst/>
          </a:prstGeom>
        </p:spPr>
      </p:pic>
    </p:spTree>
    <p:extLst>
      <p:ext uri="{BB962C8B-B14F-4D97-AF65-F5344CB8AC3E}">
        <p14:creationId xmlns:p14="http://schemas.microsoft.com/office/powerpoint/2010/main" val="4073309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1117309" y="1371600"/>
            <a:ext cx="10157354" cy="5308601"/>
          </a:xfrm>
        </p:spPr>
        <p:txBody>
          <a:bodyPr>
            <a:normAutofit fontScale="70000" lnSpcReduction="20000"/>
          </a:bodyPr>
          <a:lstStyle/>
          <a:p>
            <a:pPr algn="just">
              <a:lnSpc>
                <a:spcPct val="140000"/>
              </a:lnSpc>
              <a:spcBef>
                <a:spcPts val="1000"/>
              </a:spcBef>
              <a:buFont typeface="Wingdings" panose="05000000000000000000" pitchFamily="2" charset="2"/>
              <a:buChar char="Ø"/>
            </a:pPr>
            <a:r>
              <a:rPr lang="en-US" sz="3600" b="1" dirty="0">
                <a:solidFill>
                  <a:srgbClr val="002060"/>
                </a:solidFill>
                <a:latin typeface="Arial"/>
                <a:cs typeface="Arial"/>
              </a:rPr>
              <a:t>Title I is the largest federally funded education program under the Every Student Succeeds Act (ESSA)</a:t>
            </a:r>
            <a:endParaRPr lang="en-US" sz="3600" dirty="0">
              <a:solidFill>
                <a:srgbClr val="002060"/>
              </a:solidFill>
              <a:latin typeface="Arial"/>
              <a:cs typeface="Arial"/>
            </a:endParaRPr>
          </a:p>
          <a:p>
            <a:pPr lvl="1" algn="just">
              <a:lnSpc>
                <a:spcPct val="140000"/>
              </a:lnSpc>
              <a:spcBef>
                <a:spcPts val="1000"/>
              </a:spcBef>
              <a:buFont typeface="Wingdings" panose="05000000000000000000" pitchFamily="2" charset="2"/>
              <a:buChar char="§"/>
            </a:pPr>
            <a:r>
              <a:rPr lang="en-US" sz="2800" dirty="0">
                <a:solidFill>
                  <a:srgbClr val="002060"/>
                </a:solidFill>
                <a:latin typeface="Arial" panose="020B0604020202020204" pitchFamily="34" charset="0"/>
                <a:cs typeface="Arial" panose="020B0604020202020204" pitchFamily="34" charset="0"/>
              </a:rPr>
              <a:t>It is designed to provide students with additional help in Reading, Language Arts, Mathematics, Science and Social Studies.  </a:t>
            </a:r>
          </a:p>
          <a:p>
            <a:pPr lvl="1" algn="just">
              <a:lnSpc>
                <a:spcPct val="140000"/>
              </a:lnSpc>
              <a:spcBef>
                <a:spcPts val="1000"/>
              </a:spcBef>
              <a:buFont typeface="Wingdings" panose="05000000000000000000" pitchFamily="2" charset="2"/>
              <a:buChar char="§"/>
            </a:pPr>
            <a:r>
              <a:rPr lang="en-US" sz="2800" dirty="0">
                <a:solidFill>
                  <a:srgbClr val="002060"/>
                </a:solidFill>
                <a:latin typeface="Arial" panose="020B0604020202020204" pitchFamily="34" charset="0"/>
                <a:cs typeface="Arial" panose="020B0604020202020204" pitchFamily="34" charset="0"/>
              </a:rPr>
              <a:t>The main objective is to support schools and districts to ensure that high quality education is equitable for all students.</a:t>
            </a:r>
          </a:p>
          <a:p>
            <a:pPr lvl="1" algn="just">
              <a:lnSpc>
                <a:spcPct val="140000"/>
              </a:lnSpc>
              <a:spcBef>
                <a:spcPts val="1000"/>
              </a:spcBef>
              <a:buFont typeface="Wingdings" panose="05000000000000000000" pitchFamily="2" charset="2"/>
              <a:buChar char="§"/>
            </a:pPr>
            <a:r>
              <a:rPr lang="en-US" sz="2800" dirty="0">
                <a:solidFill>
                  <a:srgbClr val="002060"/>
                </a:solidFill>
                <a:latin typeface="Arial" panose="020B0604020202020204" pitchFamily="34" charset="0"/>
                <a:cs typeface="Arial" panose="020B0604020202020204" pitchFamily="34" charset="0"/>
              </a:rPr>
              <a:t>The Title I Schoolwide Program is committed to helping schools close the achievement gap between disadvantaged and minority students and their peers.  </a:t>
            </a:r>
          </a:p>
          <a:p>
            <a:pPr lvl="1" algn="just">
              <a:lnSpc>
                <a:spcPct val="140000"/>
              </a:lnSpc>
              <a:spcBef>
                <a:spcPts val="1000"/>
              </a:spcBef>
              <a:buFont typeface="Wingdings" panose="05000000000000000000" pitchFamily="2" charset="2"/>
              <a:buChar char="§"/>
            </a:pPr>
            <a:r>
              <a:rPr lang="en-US" sz="2800" dirty="0">
                <a:solidFill>
                  <a:srgbClr val="002060"/>
                </a:solidFill>
                <a:latin typeface="Arial" panose="020B0604020202020204" pitchFamily="34" charset="0"/>
                <a:cs typeface="Arial" panose="020B0604020202020204" pitchFamily="34" charset="0"/>
              </a:rPr>
              <a:t>To learn more, please visit </a:t>
            </a:r>
            <a:r>
              <a:rPr lang="en-US" sz="2800" u="sng" dirty="0">
                <a:solidFill>
                  <a:srgbClr val="002060"/>
                </a:solidFill>
                <a:latin typeface="Arial" panose="020B0604020202020204" pitchFamily="34" charset="0"/>
                <a:cs typeface="Arial" panose="020B0604020202020204" pitchFamily="34" charset="0"/>
                <a:hlinkClick r:id="rId3"/>
              </a:rPr>
              <a:t>http://title1.dadeschools.net</a:t>
            </a:r>
            <a:r>
              <a:rPr lang="en-US" sz="2800" dirty="0">
                <a:solidFill>
                  <a:srgbClr val="002060"/>
                </a:solidFill>
                <a:latin typeface="Arial" panose="020B0604020202020204" pitchFamily="34" charset="0"/>
                <a:cs typeface="Arial" panose="020B0604020202020204" pitchFamily="34" charset="0"/>
              </a:rPr>
              <a:t>.  This website is designed to provide visitors with information relevant to Title I and to offer a clear understanding of the overall program.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426645" lvl="1" indent="0">
              <a:buNone/>
            </a:pPr>
            <a:endParaRPr lang="en-US" dirty="0"/>
          </a:p>
        </p:txBody>
      </p:sp>
      <p:sp>
        <p:nvSpPr>
          <p:cNvPr id="4" name="Slide Number Placeholder 3">
            <a:extLst>
              <a:ext uri="{FF2B5EF4-FFF2-40B4-BE49-F238E27FC236}">
                <a16:creationId xmlns:a16="http://schemas.microsoft.com/office/drawing/2014/main" id="{4E5D9781-BD58-90E1-1F64-9435573BB19C}"/>
              </a:ext>
            </a:extLst>
          </p:cNvPr>
          <p:cNvSpPr>
            <a:spLocks noGrp="1"/>
          </p:cNvSpPr>
          <p:nvPr>
            <p:ph type="sldNum" sz="quarter" idx="12"/>
          </p:nvPr>
        </p:nvSpPr>
        <p:spPr/>
        <p:txBody>
          <a:bodyPr/>
          <a:lstStyle/>
          <a:p>
            <a:fld id="{DA60BA0E-20D0-4E7C-B286-26C960A6788F}" type="slidenum">
              <a:rPr lang="en-US" smtClean="0"/>
              <a:t>6</a:t>
            </a:fld>
            <a:endParaRPr lang="en-US"/>
          </a:p>
        </p:txBody>
      </p:sp>
      <p:sp>
        <p:nvSpPr>
          <p:cNvPr id="7" name="Title 12">
            <a:extLst>
              <a:ext uri="{FF2B5EF4-FFF2-40B4-BE49-F238E27FC236}">
                <a16:creationId xmlns:a16="http://schemas.microsoft.com/office/drawing/2014/main" id="{9BF6F0DE-5826-6098-234A-3F8A064A6BEA}"/>
              </a:ext>
            </a:extLst>
          </p:cNvPr>
          <p:cNvSpPr>
            <a:spLocks noGrp="1"/>
          </p:cNvSpPr>
          <p:nvPr>
            <p:ph type="title"/>
          </p:nvPr>
        </p:nvSpPr>
        <p:spPr>
          <a:xfrm>
            <a:off x="1117309" y="-228600"/>
            <a:ext cx="10157354" cy="1397000"/>
          </a:xfrm>
        </p:spPr>
        <p:txBody>
          <a:bodyPr>
            <a:noAutofit/>
          </a:bodyPr>
          <a:lstStyle/>
          <a:p>
            <a:pPr algn="ctr"/>
            <a:r>
              <a:rPr lang="en-US" sz="4500" b="1" dirty="0">
                <a:solidFill>
                  <a:srgbClr val="0070C0"/>
                </a:solidFill>
                <a:latin typeface="Arial" panose="020B0604020202020204" pitchFamily="34" charset="0"/>
                <a:cs typeface="Arial" panose="020B0604020202020204" pitchFamily="34" charset="0"/>
              </a:rPr>
              <a:t>All About Title I (Cont’d.)</a:t>
            </a:r>
          </a:p>
        </p:txBody>
      </p:sp>
      <p:pic>
        <p:nvPicPr>
          <p:cNvPr id="2" name="Picture 1">
            <a:extLst>
              <a:ext uri="{FF2B5EF4-FFF2-40B4-BE49-F238E27FC236}">
                <a16:creationId xmlns:a16="http://schemas.microsoft.com/office/drawing/2014/main" id="{5187536C-9AF2-D321-809B-86F4C44B0304}"/>
              </a:ext>
            </a:extLst>
          </p:cNvPr>
          <p:cNvPicPr>
            <a:picLocks/>
          </p:cNvPicPr>
          <p:nvPr/>
        </p:nvPicPr>
        <p:blipFill>
          <a:blip r:embed="rId4"/>
          <a:stretch>
            <a:fillRect/>
          </a:stretch>
        </p:blipFill>
        <p:spPr>
          <a:xfrm>
            <a:off x="0" y="5907660"/>
            <a:ext cx="1618385" cy="813816"/>
          </a:xfrm>
          <a:prstGeom prst="rect">
            <a:avLst/>
          </a:prstGeom>
        </p:spPr>
      </p:pic>
    </p:spTree>
    <p:extLst>
      <p:ext uri="{BB962C8B-B14F-4D97-AF65-F5344CB8AC3E}">
        <p14:creationId xmlns:p14="http://schemas.microsoft.com/office/powerpoint/2010/main" val="3387426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1117309" y="1295400"/>
            <a:ext cx="10157354" cy="4724400"/>
          </a:xfrm>
        </p:spPr>
        <p:txBody>
          <a:bodyPr>
            <a:normAutofit fontScale="25000" lnSpcReduction="20000"/>
          </a:bodyPr>
          <a:lstStyle/>
          <a:p>
            <a:pPr algn="just">
              <a:lnSpc>
                <a:spcPct val="140000"/>
              </a:lnSpc>
              <a:spcBef>
                <a:spcPts val="1000"/>
              </a:spcBef>
              <a:buFont typeface="Wingdings" panose="05000000000000000000" pitchFamily="2" charset="2"/>
              <a:buChar char="Ø"/>
            </a:pPr>
            <a:r>
              <a:rPr kumimoji="0" lang="en-US" altLang="en-US" sz="10000" b="1" i="0" u="none" strike="noStrike" kern="0" cap="none" spc="0" normalizeH="0" baseline="0" noProof="0" dirty="0">
                <a:ln>
                  <a:noFill/>
                </a:ln>
                <a:solidFill>
                  <a:srgbClr val="00153E"/>
                </a:solidFill>
                <a:effectLst/>
                <a:uLnTx/>
                <a:uFillTx/>
                <a:latin typeface="Arial" charset="0"/>
                <a:ea typeface="Arial" charset="0"/>
                <a:cs typeface="Arial" charset="0"/>
              </a:rPr>
              <a:t>How does the ESSA and the Title I Parent and Family Engagement requirements help parents and families?</a:t>
            </a:r>
          </a:p>
          <a:p>
            <a:pPr lvl="1" algn="just">
              <a:lnSpc>
                <a:spcPct val="140000"/>
              </a:lnSpc>
              <a:spcBef>
                <a:spcPts val="1000"/>
              </a:spcBef>
              <a:buFont typeface="Wingdings" panose="05000000000000000000" pitchFamily="2" charset="2"/>
              <a:buChar char="§"/>
            </a:pPr>
            <a:r>
              <a:rPr kumimoji="0" lang="en-US" altLang="en-US" sz="8000" i="0" u="none" strike="noStrike" kern="0" cap="none" spc="0" normalizeH="0" baseline="0" noProof="0" dirty="0">
                <a:ln>
                  <a:noFill/>
                </a:ln>
                <a:solidFill>
                  <a:srgbClr val="00153E"/>
                </a:solidFill>
                <a:effectLst/>
                <a:uLnTx/>
                <a:uFillTx/>
                <a:latin typeface="Arial" charset="0"/>
                <a:ea typeface="Arial" charset="0"/>
                <a:cs typeface="Arial" charset="0"/>
              </a:rPr>
              <a:t>The school district and all Title I schools must allocate a portion of their Title I budget towards programs, activities, and procedures for parent and family engagement.</a:t>
            </a:r>
            <a:r>
              <a:rPr kumimoji="0" lang="en-US" altLang="en-US" sz="8000" i="0" u="none" strike="noStrike" kern="0" cap="none" spc="0" normalizeH="0" baseline="0" noProof="0" dirty="0">
                <a:ln>
                  <a:noFill/>
                </a:ln>
                <a:solidFill>
                  <a:srgbClr val="00153E"/>
                </a:solidFill>
                <a:effectLst/>
                <a:uLnTx/>
                <a:uFillTx/>
                <a:latin typeface="Arial"/>
                <a:ea typeface="Arial" charset="0"/>
                <a:cs typeface="Arial"/>
              </a:rPr>
              <a:t> </a:t>
            </a:r>
          </a:p>
          <a:p>
            <a:pPr lvl="1" algn="just">
              <a:lnSpc>
                <a:spcPct val="140000"/>
              </a:lnSpc>
              <a:spcBef>
                <a:spcPts val="1000"/>
              </a:spcBef>
              <a:buFont typeface="Wingdings" panose="05000000000000000000" pitchFamily="2" charset="2"/>
              <a:buChar char="§"/>
            </a:pPr>
            <a:r>
              <a:rPr kumimoji="0" lang="en-US" altLang="en-US" sz="8000" i="0" u="none" strike="noStrike" kern="0" cap="none" spc="0" normalizeH="0" baseline="0" noProof="0" dirty="0">
                <a:ln>
                  <a:noFill/>
                </a:ln>
                <a:solidFill>
                  <a:srgbClr val="00153E"/>
                </a:solidFill>
                <a:effectLst/>
                <a:uLnTx/>
                <a:uFillTx/>
                <a:latin typeface="Arial" charset="0"/>
                <a:ea typeface="Arial" charset="0"/>
                <a:cs typeface="Arial" charset="0"/>
              </a:rPr>
              <a:t>The school district and all Title I schools must develop with parents and families a written Title I Parent and Family Engagement Plan (PFEP). This PFEP must be distributed to all stakeholders.</a:t>
            </a:r>
          </a:p>
          <a:p>
            <a:pPr lvl="1" algn="just">
              <a:lnSpc>
                <a:spcPct val="140000"/>
              </a:lnSpc>
              <a:spcBef>
                <a:spcPts val="1000"/>
              </a:spcBef>
              <a:buFont typeface="Wingdings" panose="05000000000000000000" pitchFamily="2" charset="2"/>
              <a:buChar char="§"/>
            </a:pPr>
            <a:r>
              <a:rPr kumimoji="0" lang="en-US" altLang="en-US" sz="8000" i="0" u="none" strike="noStrike" kern="0" cap="none" spc="0" normalizeH="0" baseline="0" noProof="0" dirty="0">
                <a:ln>
                  <a:noFill/>
                </a:ln>
                <a:solidFill>
                  <a:srgbClr val="00153E"/>
                </a:solidFill>
                <a:effectLst/>
                <a:uLnTx/>
                <a:uFillTx/>
                <a:latin typeface="Arial" charset="0"/>
                <a:ea typeface="Arial" charset="0"/>
                <a:cs typeface="Arial" charset="0"/>
              </a:rPr>
              <a:t>All Title I schools are required to collaborate with parents and families in the development of the School Improvement Process (SIP) and School-Parent Compact.</a:t>
            </a:r>
          </a:p>
          <a:p>
            <a:pPr marL="426645" lvl="1" indent="0" algn="just">
              <a:lnSpc>
                <a:spcPct val="140000"/>
              </a:lnSpc>
              <a:spcBef>
                <a:spcPts val="1000"/>
              </a:spcBef>
              <a:buNone/>
            </a:pPr>
            <a:endParaRPr lang="en-US" altLang="en-US" kern="0" dirty="0">
              <a:solidFill>
                <a:srgbClr val="00153E"/>
              </a:solidFill>
              <a:highlight>
                <a:srgbClr val="FFFF00"/>
              </a:highlight>
              <a:latin typeface="Arial" charset="0"/>
              <a:ea typeface="Arial" charset="0"/>
              <a:cs typeface="Arial" charset="0"/>
            </a:endParaRPr>
          </a:p>
          <a:p>
            <a:pPr marL="0" marR="0" lvl="0" indent="0" algn="ctr" defTabSz="914400" rtl="0" eaLnBrk="1" fontAlgn="auto" latinLnBrk="0" hangingPunct="1">
              <a:lnSpc>
                <a:spcPct val="80000"/>
              </a:lnSpc>
              <a:spcBef>
                <a:spcPct val="20000"/>
              </a:spcBef>
              <a:spcAft>
                <a:spcPts val="0"/>
              </a:spcAft>
              <a:buClrTx/>
              <a:buSzTx/>
              <a:buFontTx/>
              <a:buNone/>
              <a:tabLst/>
              <a:defRPr/>
            </a:pPr>
            <a:endParaRPr kumimoji="0" lang="en-US" altLang="en-US" sz="2000" b="0" i="0" u="none" strike="noStrike" kern="0" cap="none" spc="0" normalizeH="0" baseline="0" noProof="0" dirty="0">
              <a:ln>
                <a:noFill/>
              </a:ln>
              <a:solidFill>
                <a:schemeClr val="tx2"/>
              </a:solidFill>
              <a:effectLst/>
              <a:highlight>
                <a:srgbClr val="FFFF00"/>
              </a:highlight>
              <a:uLnTx/>
              <a:uFillTx/>
              <a:latin typeface="Arial" charset="0"/>
              <a:ea typeface="Arial" charset="0"/>
              <a:cs typeface="Arial" charset="0"/>
            </a:endParaRPr>
          </a:p>
          <a:p>
            <a:pPr marL="0" marR="0" lvl="0" indent="0" algn="ctr" defTabSz="914400" rtl="0" eaLnBrk="1" fontAlgn="auto" latinLnBrk="0" hangingPunct="1">
              <a:lnSpc>
                <a:spcPct val="80000"/>
              </a:lnSpc>
              <a:spcBef>
                <a:spcPct val="20000"/>
              </a:spcBef>
              <a:spcAft>
                <a:spcPts val="0"/>
              </a:spcAft>
              <a:buClrTx/>
              <a:buSzTx/>
              <a:buFontTx/>
              <a:buNone/>
              <a:tabLst/>
              <a:defRPr/>
            </a:pPr>
            <a:r>
              <a:rPr kumimoji="0" lang="en-US" altLang="en-US" sz="7200" b="0" i="0" u="none" strike="noStrike" kern="0" cap="none" spc="0" normalizeH="0" baseline="0" noProof="0" dirty="0">
                <a:ln>
                  <a:noFill/>
                </a:ln>
                <a:solidFill>
                  <a:schemeClr val="tx2"/>
                </a:solidFill>
                <a:effectLst/>
                <a:uLnTx/>
                <a:uFillTx/>
                <a:latin typeface="Arial" charset="0"/>
                <a:ea typeface="Arial" charset="0"/>
                <a:cs typeface="Arial" charset="0"/>
              </a:rPr>
              <a:t>Mastmedical.org</a:t>
            </a:r>
          </a:p>
          <a:p>
            <a:pPr marL="0" marR="0" lvl="0" indent="0" algn="ctr" defTabSz="914400" rtl="0" eaLnBrk="1" fontAlgn="auto" latinLnBrk="0" hangingPunct="1">
              <a:lnSpc>
                <a:spcPct val="80000"/>
              </a:lnSpc>
              <a:spcBef>
                <a:spcPct val="2000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426645" lvl="1" indent="0">
              <a:buNone/>
            </a:pPr>
            <a:endParaRPr lang="en-US" dirty="0"/>
          </a:p>
        </p:txBody>
      </p:sp>
      <p:sp>
        <p:nvSpPr>
          <p:cNvPr id="4" name="Slide Number Placeholder 3">
            <a:extLst>
              <a:ext uri="{FF2B5EF4-FFF2-40B4-BE49-F238E27FC236}">
                <a16:creationId xmlns:a16="http://schemas.microsoft.com/office/drawing/2014/main" id="{4E5D9781-BD58-90E1-1F64-9435573BB19C}"/>
              </a:ext>
            </a:extLst>
          </p:cNvPr>
          <p:cNvSpPr>
            <a:spLocks noGrp="1"/>
          </p:cNvSpPr>
          <p:nvPr>
            <p:ph type="sldNum" sz="quarter" idx="12"/>
          </p:nvPr>
        </p:nvSpPr>
        <p:spPr/>
        <p:txBody>
          <a:bodyPr/>
          <a:lstStyle/>
          <a:p>
            <a:fld id="{DA60BA0E-20D0-4E7C-B286-26C960A6788F}" type="slidenum">
              <a:rPr lang="en-US" smtClean="0"/>
              <a:t>7</a:t>
            </a:fld>
            <a:endParaRPr lang="en-US"/>
          </a:p>
        </p:txBody>
      </p:sp>
      <p:sp>
        <p:nvSpPr>
          <p:cNvPr id="7" name="Title 12">
            <a:extLst>
              <a:ext uri="{FF2B5EF4-FFF2-40B4-BE49-F238E27FC236}">
                <a16:creationId xmlns:a16="http://schemas.microsoft.com/office/drawing/2014/main" id="{9BF6F0DE-5826-6098-234A-3F8A064A6BEA}"/>
              </a:ext>
            </a:extLst>
          </p:cNvPr>
          <p:cNvSpPr>
            <a:spLocks noGrp="1"/>
          </p:cNvSpPr>
          <p:nvPr>
            <p:ph type="title"/>
          </p:nvPr>
        </p:nvSpPr>
        <p:spPr>
          <a:xfrm>
            <a:off x="1117309" y="-228600"/>
            <a:ext cx="10157354" cy="1397000"/>
          </a:xfrm>
        </p:spPr>
        <p:txBody>
          <a:bodyPr>
            <a:noAutofit/>
          </a:bodyPr>
          <a:lstStyle/>
          <a:p>
            <a:pPr algn="ctr"/>
            <a:r>
              <a:rPr lang="en-US" sz="4500" b="1" dirty="0">
                <a:solidFill>
                  <a:srgbClr val="0070C0"/>
                </a:solidFill>
                <a:latin typeface="Arial" panose="020B0604020202020204" pitchFamily="34" charset="0"/>
                <a:cs typeface="Arial" panose="020B0604020202020204" pitchFamily="34" charset="0"/>
              </a:rPr>
              <a:t>All About Title I (Cont’d.)</a:t>
            </a:r>
          </a:p>
        </p:txBody>
      </p:sp>
      <p:pic>
        <p:nvPicPr>
          <p:cNvPr id="2" name="Picture 1">
            <a:extLst>
              <a:ext uri="{FF2B5EF4-FFF2-40B4-BE49-F238E27FC236}">
                <a16:creationId xmlns:a16="http://schemas.microsoft.com/office/drawing/2014/main" id="{51DB8E18-B86C-6294-73FF-AF73E8F62016}"/>
              </a:ext>
            </a:extLst>
          </p:cNvPr>
          <p:cNvPicPr>
            <a:picLocks/>
          </p:cNvPicPr>
          <p:nvPr/>
        </p:nvPicPr>
        <p:blipFill>
          <a:blip r:embed="rId3"/>
          <a:stretch>
            <a:fillRect/>
          </a:stretch>
        </p:blipFill>
        <p:spPr>
          <a:xfrm>
            <a:off x="0" y="5907660"/>
            <a:ext cx="1618385" cy="813816"/>
          </a:xfrm>
          <a:prstGeom prst="rect">
            <a:avLst/>
          </a:prstGeom>
        </p:spPr>
      </p:pic>
    </p:spTree>
    <p:extLst>
      <p:ext uri="{BB962C8B-B14F-4D97-AF65-F5344CB8AC3E}">
        <p14:creationId xmlns:p14="http://schemas.microsoft.com/office/powerpoint/2010/main" val="4246182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p:txBody>
          <a:bodyPr>
            <a:normAutofit/>
          </a:bodyPr>
          <a:lstStyle/>
          <a:p>
            <a:pPr>
              <a:buFont typeface="Wingdings" panose="05000000000000000000" pitchFamily="2" charset="2"/>
              <a:buChar char="Ø"/>
            </a:pPr>
            <a:r>
              <a:rPr kumimoji="0" lang="en-US" altLang="en-US" sz="2500" b="1" i="0" u="none" strike="noStrike" kern="0" cap="none" spc="0" normalizeH="0" baseline="0" noProof="0" dirty="0">
                <a:ln>
                  <a:noFill/>
                </a:ln>
                <a:solidFill>
                  <a:srgbClr val="00153E"/>
                </a:solidFill>
                <a:effectLst/>
                <a:uLnTx/>
                <a:uFillTx/>
                <a:latin typeface="Arial" charset="0"/>
                <a:ea typeface="Arial" charset="0"/>
                <a:cs typeface="Arial" charset="0"/>
              </a:rPr>
              <a:t>Where can you access Title I Compliance Documents?</a:t>
            </a:r>
          </a:p>
          <a:p>
            <a:pPr marL="769545" lvl="2" indent="-342900" algn="just">
              <a:lnSpc>
                <a:spcPct val="120000"/>
              </a:lnSpc>
              <a:spcBef>
                <a:spcPts val="1000"/>
              </a:spcBef>
              <a:buFont typeface="Wingdings" panose="05000000000000000000" pitchFamily="2" charset="2"/>
              <a:buChar char="§"/>
            </a:pPr>
            <a:r>
              <a:rPr kumimoji="0" lang="en-US" altLang="en-US" sz="2000" i="0" u="none" strike="noStrike" kern="0" cap="none" spc="0" normalizeH="0" baseline="0" noProof="0" dirty="0">
                <a:ln>
                  <a:noFill/>
                </a:ln>
                <a:solidFill>
                  <a:srgbClr val="00153E"/>
                </a:solidFill>
                <a:effectLst/>
                <a:uLnTx/>
                <a:uFillTx/>
                <a:latin typeface="Arial" charset="0"/>
                <a:ea typeface="Arial" charset="0"/>
                <a:cs typeface="Arial" charset="0"/>
              </a:rPr>
              <a:t>Documents are now available at your child’s school at the:</a:t>
            </a:r>
          </a:p>
          <a:p>
            <a:pPr marL="1196191" lvl="3" indent="-342900" algn="just">
              <a:lnSpc>
                <a:spcPct val="120000"/>
              </a:lnSpc>
              <a:spcBef>
                <a:spcPts val="1000"/>
              </a:spcBef>
              <a:buFont typeface="Arial" panose="020B0604020202020204" pitchFamily="34" charset="0"/>
              <a:buChar char="•"/>
            </a:pPr>
            <a:r>
              <a:rPr kumimoji="0" lang="en-US" altLang="en-US" sz="2000" i="0" u="none" strike="noStrike" kern="0" cap="none" spc="0" normalizeH="0" baseline="0" noProof="0" dirty="0">
                <a:ln>
                  <a:noFill/>
                </a:ln>
                <a:solidFill>
                  <a:srgbClr val="00153E"/>
                </a:solidFill>
                <a:effectLst/>
                <a:uLnTx/>
                <a:uFillTx/>
                <a:latin typeface="Arial" charset="0"/>
                <a:ea typeface="Arial" charset="0"/>
                <a:cs typeface="Arial" charset="0"/>
              </a:rPr>
              <a:t>School’s Parent Resource Center or Parent Area</a:t>
            </a:r>
          </a:p>
          <a:p>
            <a:pPr marL="1196191" lvl="3" indent="-342900" algn="just">
              <a:lnSpc>
                <a:spcPct val="120000"/>
              </a:lnSpc>
              <a:spcBef>
                <a:spcPts val="1000"/>
              </a:spcBef>
              <a:buFont typeface="Arial" panose="020B0604020202020204" pitchFamily="34" charset="0"/>
              <a:buChar char="•"/>
            </a:pPr>
            <a:r>
              <a:rPr lang="en-US" altLang="en-US" sz="2000" kern="0" dirty="0">
                <a:solidFill>
                  <a:srgbClr val="00153E"/>
                </a:solidFill>
                <a:latin typeface="Arial" charset="0"/>
                <a:ea typeface="Arial" charset="0"/>
                <a:cs typeface="Arial" charset="0"/>
              </a:rPr>
              <a:t>School’s Main Office</a:t>
            </a:r>
          </a:p>
          <a:p>
            <a:pPr marL="1196191" lvl="3" indent="-342900" algn="just">
              <a:lnSpc>
                <a:spcPct val="120000"/>
              </a:lnSpc>
              <a:spcBef>
                <a:spcPts val="1000"/>
              </a:spcBef>
              <a:buFont typeface="Arial" panose="020B0604020202020204" pitchFamily="34" charset="0"/>
              <a:buChar char="•"/>
            </a:pPr>
            <a:r>
              <a:rPr lang="en-US" altLang="en-US" sz="2000" kern="0" dirty="0">
                <a:solidFill>
                  <a:srgbClr val="00153E"/>
                </a:solidFill>
                <a:latin typeface="Arial" charset="0"/>
                <a:ea typeface="Arial" charset="0"/>
                <a:cs typeface="Arial" charset="0"/>
              </a:rPr>
              <a:t>School’s Website</a:t>
            </a:r>
          </a:p>
          <a:p>
            <a:pPr marL="769545" marR="0" lvl="2" indent="-342900" algn="just" defTabSz="1218987" rtl="0" eaLnBrk="1" fontAlgn="auto" latinLnBrk="0" hangingPunct="1">
              <a:lnSpc>
                <a:spcPct val="120000"/>
              </a:lnSpc>
              <a:spcBef>
                <a:spcPts val="1000"/>
              </a:spcBef>
              <a:spcAft>
                <a:spcPts val="0"/>
              </a:spcAft>
              <a:buClrTx/>
              <a:buSzPct val="100000"/>
              <a:buFont typeface="Wingdings" panose="05000000000000000000" pitchFamily="2" charset="2"/>
              <a:buChar char="§"/>
              <a:tabLst/>
              <a:defRPr/>
            </a:pPr>
            <a:r>
              <a:rPr kumimoji="0" lang="en-US" altLang="en-US" sz="2000" b="0" i="0" u="none" strike="noStrike" kern="0" cap="none" spc="0" normalizeH="0" baseline="0" noProof="0" dirty="0">
                <a:ln>
                  <a:noFill/>
                </a:ln>
                <a:solidFill>
                  <a:srgbClr val="00153E"/>
                </a:solidFill>
                <a:effectLst/>
                <a:uLnTx/>
                <a:uFillTx/>
                <a:latin typeface="Arial" charset="0"/>
                <a:ea typeface="Arial" charset="0"/>
                <a:cs typeface="Arial" charset="0"/>
              </a:rPr>
              <a:t>See flyer</a:t>
            </a:r>
            <a:endParaRPr lang="en-US" altLang="en-US" sz="2000" kern="0" dirty="0">
              <a:solidFill>
                <a:srgbClr val="00153E"/>
              </a:solidFill>
              <a:latin typeface="Arial" charset="0"/>
              <a:ea typeface="Arial" charset="0"/>
              <a:cs typeface="Arial" charset="0"/>
            </a:endParaRPr>
          </a:p>
          <a:p>
            <a:pPr lvl="1"/>
            <a:endParaRPr lang="en-US" altLang="en-US" b="1" kern="0" dirty="0">
              <a:solidFill>
                <a:schemeClr val="tx2"/>
              </a:solidFill>
              <a:highlight>
                <a:srgbClr val="FFFF00"/>
              </a:highlight>
              <a:latin typeface="Arial" charset="0"/>
              <a:ea typeface="Arial" charset="0"/>
              <a:cs typeface="Arial"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solidFill>
                <a:srgbClr val="002060"/>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Arial" panose="020B0604020202020204" pitchFamily="34" charset="0"/>
            </a:endParaRPr>
          </a:p>
          <a:p>
            <a:pPr marL="426645" lvl="1" indent="0">
              <a:buNone/>
            </a:pPr>
            <a:endParaRPr lang="en-US" dirty="0"/>
          </a:p>
        </p:txBody>
      </p:sp>
      <p:sp>
        <p:nvSpPr>
          <p:cNvPr id="4" name="Slide Number Placeholder 3">
            <a:extLst>
              <a:ext uri="{FF2B5EF4-FFF2-40B4-BE49-F238E27FC236}">
                <a16:creationId xmlns:a16="http://schemas.microsoft.com/office/drawing/2014/main" id="{4E5D9781-BD58-90E1-1F64-9435573BB19C}"/>
              </a:ext>
            </a:extLst>
          </p:cNvPr>
          <p:cNvSpPr>
            <a:spLocks noGrp="1"/>
          </p:cNvSpPr>
          <p:nvPr>
            <p:ph type="sldNum" sz="quarter" idx="12"/>
          </p:nvPr>
        </p:nvSpPr>
        <p:spPr/>
        <p:txBody>
          <a:bodyPr/>
          <a:lstStyle/>
          <a:p>
            <a:fld id="{DA60BA0E-20D0-4E7C-B286-26C960A6788F}" type="slidenum">
              <a:rPr lang="en-US" smtClean="0"/>
              <a:t>8</a:t>
            </a:fld>
            <a:endParaRPr lang="en-US"/>
          </a:p>
        </p:txBody>
      </p:sp>
      <p:sp>
        <p:nvSpPr>
          <p:cNvPr id="6" name="Title 12">
            <a:extLst>
              <a:ext uri="{FF2B5EF4-FFF2-40B4-BE49-F238E27FC236}">
                <a16:creationId xmlns:a16="http://schemas.microsoft.com/office/drawing/2014/main" id="{5B194FD8-2CF0-0227-86D0-8BFA0306C0F9}"/>
              </a:ext>
            </a:extLst>
          </p:cNvPr>
          <p:cNvSpPr>
            <a:spLocks noGrp="1"/>
          </p:cNvSpPr>
          <p:nvPr>
            <p:ph type="title"/>
          </p:nvPr>
        </p:nvSpPr>
        <p:spPr>
          <a:xfrm>
            <a:off x="1117309" y="-228600"/>
            <a:ext cx="10157354" cy="1397000"/>
          </a:xfrm>
        </p:spPr>
        <p:txBody>
          <a:bodyPr>
            <a:noAutofit/>
          </a:bodyPr>
          <a:lstStyle/>
          <a:p>
            <a:pPr algn="ctr"/>
            <a:r>
              <a:rPr lang="en-US" sz="4500" b="1" dirty="0">
                <a:solidFill>
                  <a:srgbClr val="0070C0"/>
                </a:solidFill>
                <a:latin typeface="Arial" panose="020B0604020202020204" pitchFamily="34" charset="0"/>
                <a:cs typeface="Arial" panose="020B0604020202020204" pitchFamily="34" charset="0"/>
              </a:rPr>
              <a:t>All About Title I (Cont’d.)</a:t>
            </a:r>
          </a:p>
        </p:txBody>
      </p:sp>
      <p:pic>
        <p:nvPicPr>
          <p:cNvPr id="7" name="Picture 6">
            <a:extLst>
              <a:ext uri="{FF2B5EF4-FFF2-40B4-BE49-F238E27FC236}">
                <a16:creationId xmlns:a16="http://schemas.microsoft.com/office/drawing/2014/main" id="{4E08074D-15DD-F1B2-D55A-4BF4244A9787}"/>
              </a:ext>
            </a:extLst>
          </p:cNvPr>
          <p:cNvPicPr>
            <a:picLocks/>
          </p:cNvPicPr>
          <p:nvPr/>
        </p:nvPicPr>
        <p:blipFill>
          <a:blip r:embed="rId3"/>
          <a:stretch>
            <a:fillRect/>
          </a:stretch>
        </p:blipFill>
        <p:spPr>
          <a:xfrm>
            <a:off x="0" y="5907660"/>
            <a:ext cx="1618385" cy="813816"/>
          </a:xfrm>
          <a:prstGeom prst="rect">
            <a:avLst/>
          </a:prstGeom>
        </p:spPr>
      </p:pic>
      <p:pic>
        <p:nvPicPr>
          <p:cNvPr id="3" name="Picture 2">
            <a:extLst>
              <a:ext uri="{FF2B5EF4-FFF2-40B4-BE49-F238E27FC236}">
                <a16:creationId xmlns:a16="http://schemas.microsoft.com/office/drawing/2014/main" id="{93534E1B-CE4F-0E9E-3B5F-B11FF1BBC792}"/>
              </a:ext>
            </a:extLst>
          </p:cNvPr>
          <p:cNvPicPr>
            <a:picLocks noChangeAspect="1"/>
          </p:cNvPicPr>
          <p:nvPr/>
        </p:nvPicPr>
        <p:blipFill>
          <a:blip r:embed="rId4"/>
          <a:stretch>
            <a:fillRect/>
          </a:stretch>
        </p:blipFill>
        <p:spPr>
          <a:xfrm>
            <a:off x="8837612" y="2324574"/>
            <a:ext cx="3025159" cy="3989994"/>
          </a:xfrm>
          <a:prstGeom prst="rect">
            <a:avLst/>
          </a:prstGeom>
        </p:spPr>
      </p:pic>
    </p:spTree>
    <p:extLst>
      <p:ext uri="{BB962C8B-B14F-4D97-AF65-F5344CB8AC3E}">
        <p14:creationId xmlns:p14="http://schemas.microsoft.com/office/powerpoint/2010/main" val="1873352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1117309" y="1371600"/>
            <a:ext cx="10157354" cy="5349876"/>
          </a:xfrm>
        </p:spPr>
        <p:txBody>
          <a:bodyPr>
            <a:normAutofit fontScale="25000" lnSpcReduction="20000"/>
          </a:bodyPr>
          <a:lstStyle/>
          <a:p>
            <a:pPr algn="just">
              <a:buFont typeface="Wingdings" panose="05000000000000000000" pitchFamily="2" charset="2"/>
              <a:buChar char="Ø"/>
            </a:pPr>
            <a:r>
              <a:rPr kumimoji="0" lang="en-US" altLang="en-US" sz="10000" b="1" i="0" u="none" strike="noStrike" kern="0" cap="none" spc="0" normalizeH="0" baseline="0" noProof="0" dirty="0">
                <a:ln>
                  <a:noFill/>
                </a:ln>
                <a:solidFill>
                  <a:srgbClr val="00153E"/>
                </a:solidFill>
                <a:effectLst/>
                <a:uLnTx/>
                <a:uFillTx/>
                <a:latin typeface="Arial" charset="0"/>
                <a:ea typeface="Arial" charset="0"/>
                <a:cs typeface="Arial" charset="0"/>
              </a:rPr>
              <a:t>How is Title I Funding provided for your child’s school?</a:t>
            </a:r>
            <a:endParaRPr kumimoji="0" lang="en-US" sz="10000" i="0" u="none" strike="noStrike" kern="1200" cap="none" spc="0" normalizeH="0" baseline="0" noProof="0" dirty="0">
              <a:ln>
                <a:noFill/>
              </a:ln>
              <a:solidFill>
                <a:srgbClr val="00153E"/>
              </a:solidFill>
              <a:effectLst/>
              <a:highlight>
                <a:srgbClr val="FFFF00"/>
              </a:highlight>
              <a:uLnTx/>
              <a:uFillTx/>
              <a:latin typeface="Arial" panose="020B0604020202020204" pitchFamily="34" charset="0"/>
              <a:ea typeface="+mn-ea"/>
              <a:cs typeface="Arial" panose="020B0604020202020204" pitchFamily="34" charset="0"/>
            </a:endParaRPr>
          </a:p>
          <a:p>
            <a:pPr marR="0" lvl="1" algn="just" defTabSz="1218987" rtl="0" eaLnBrk="1" fontAlgn="auto" latinLnBrk="0" hangingPunct="1">
              <a:lnSpc>
                <a:spcPct val="140000"/>
              </a:lnSpc>
              <a:spcBef>
                <a:spcPts val="1000"/>
              </a:spcBef>
              <a:spcAft>
                <a:spcPts val="0"/>
              </a:spcAft>
              <a:buClrTx/>
              <a:buSzPct val="100000"/>
              <a:buFont typeface="Wingdings" panose="05000000000000000000" pitchFamily="2" charset="2"/>
              <a:buChar char="§"/>
              <a:tabLst/>
              <a:defRPr/>
            </a:pPr>
            <a:r>
              <a:rPr kumimoji="0" lang="en-US" sz="8000" i="0" u="none" strike="noStrike" kern="1200" cap="none" spc="0" normalizeH="0" baseline="0" noProof="0" dirty="0">
                <a:ln>
                  <a:noFill/>
                </a:ln>
                <a:solidFill>
                  <a:srgbClr val="00153E"/>
                </a:solidFill>
                <a:effectLst/>
                <a:uLnTx/>
                <a:uFillTx/>
                <a:latin typeface="Arial" panose="020B0604020202020204" pitchFamily="34" charset="0"/>
                <a:ea typeface="+mn-ea"/>
                <a:cs typeface="Arial" panose="020B0604020202020204" pitchFamily="34" charset="0"/>
              </a:rPr>
              <a:t>A portion of the Title I Schoolwide Funds are used to fulfill the parent and family engagement requirements in the ESSA law and provide supplemental materials and resources.  The Educational Excellence School Advisory Council (EESAC) is </a:t>
            </a:r>
            <a:r>
              <a:rPr lang="en-US" sz="8000" dirty="0">
                <a:solidFill>
                  <a:srgbClr val="00153E"/>
                </a:solidFill>
                <a:latin typeface="Arial" panose="020B0604020202020204" pitchFamily="34" charset="0"/>
                <a:cs typeface="Arial" panose="020B0604020202020204" pitchFamily="34" charset="0"/>
              </a:rPr>
              <a:t>an additional meeting</a:t>
            </a:r>
            <a:r>
              <a:rPr kumimoji="0" lang="en-US" sz="8000" i="0" u="none" strike="noStrike" kern="1200" cap="none" spc="0" normalizeH="0" baseline="0" noProof="0" dirty="0">
                <a:ln>
                  <a:noFill/>
                </a:ln>
                <a:solidFill>
                  <a:srgbClr val="00153E"/>
                </a:solidFill>
                <a:effectLst/>
                <a:uLnTx/>
                <a:uFillTx/>
                <a:latin typeface="Arial" panose="020B0604020202020204" pitchFamily="34" charset="0"/>
                <a:ea typeface="+mn-ea"/>
                <a:cs typeface="Arial" panose="020B0604020202020204" pitchFamily="34" charset="0"/>
              </a:rPr>
              <a:t> to discuss the details of Title I funding.</a:t>
            </a:r>
          </a:p>
          <a:p>
            <a:pPr lvl="2">
              <a:lnSpc>
                <a:spcPct val="130000"/>
              </a:lnSpc>
              <a:spcBef>
                <a:spcPts val="1000"/>
              </a:spcBef>
              <a:buFont typeface="Arial" panose="020B0604020202020204" pitchFamily="34" charset="0"/>
              <a:buChar char="•"/>
              <a:defRPr/>
            </a:pPr>
            <a:r>
              <a:rPr kumimoji="0" lang="en-US" altLang="en-US" sz="8000" b="1" i="0" u="none" strike="noStrike" kern="1200" cap="none" spc="0" normalizeH="0" baseline="0" noProof="0" dirty="0">
                <a:ln>
                  <a:noFill/>
                </a:ln>
                <a:solidFill>
                  <a:srgbClr val="00153E"/>
                </a:solidFill>
                <a:effectLst/>
                <a:uLnTx/>
                <a:uFillTx/>
                <a:latin typeface="Arial" panose="020B0604020202020204" pitchFamily="34" charset="0"/>
                <a:ea typeface="+mn-ea"/>
                <a:cs typeface="Arial" panose="020B0604020202020204" pitchFamily="34" charset="0"/>
              </a:rPr>
              <a:t>Schoolwide Funds</a:t>
            </a:r>
          </a:p>
          <a:p>
            <a:pPr marL="263525" marR="0" lvl="1" indent="0" algn="just" defTabSz="914400" rtl="0" eaLnBrk="1" fontAlgn="auto" latinLnBrk="0" hangingPunct="1">
              <a:lnSpc>
                <a:spcPct val="130000"/>
              </a:lnSpc>
              <a:spcBef>
                <a:spcPts val="1000"/>
              </a:spcBef>
              <a:spcAft>
                <a:spcPts val="0"/>
              </a:spcAft>
              <a:buClr>
                <a:srgbClr val="C00000"/>
              </a:buClr>
              <a:buSzPct val="110000"/>
              <a:buFontTx/>
              <a:buNone/>
              <a:tabLst/>
              <a:defRPr/>
            </a:pPr>
            <a:r>
              <a:rPr kumimoji="0" lang="en-US" altLang="en-US" sz="8000" i="0" u="none" strike="noStrike" kern="1200" cap="none" spc="0" normalizeH="0" baseline="0" noProof="0" dirty="0">
                <a:ln>
                  <a:noFill/>
                </a:ln>
                <a:solidFill>
                  <a:srgbClr val="00153E"/>
                </a:solidFill>
                <a:effectLst/>
                <a:uLnTx/>
                <a:uFillTx/>
                <a:latin typeface="Arial" panose="020B0604020202020204" pitchFamily="34" charset="0"/>
                <a:ea typeface="+mn-ea"/>
                <a:cs typeface="Arial" panose="020B0604020202020204" pitchFamily="34" charset="0"/>
              </a:rPr>
              <a:t>             Amount of funds allocated for this school year:</a:t>
            </a:r>
          </a:p>
          <a:p>
            <a:pPr marL="263525" marR="0" lvl="1" indent="0" algn="just" defTabSz="914400" rtl="0" eaLnBrk="1" fontAlgn="auto" latinLnBrk="0" hangingPunct="1">
              <a:lnSpc>
                <a:spcPct val="130000"/>
              </a:lnSpc>
              <a:spcBef>
                <a:spcPts val="1000"/>
              </a:spcBef>
              <a:spcAft>
                <a:spcPts val="0"/>
              </a:spcAft>
              <a:buClr>
                <a:srgbClr val="C00000"/>
              </a:buClr>
              <a:buSzPct val="110000"/>
              <a:buFontTx/>
              <a:buNone/>
              <a:tabLst/>
              <a:defRPr/>
            </a:pPr>
            <a:r>
              <a:rPr kumimoji="0" lang="en-US" altLang="en-US" sz="8000" i="0" u="none" strike="noStrike" kern="1200" cap="none" spc="0" normalizeH="0" baseline="0" noProof="0" dirty="0">
                <a:ln>
                  <a:noFill/>
                </a:ln>
                <a:solidFill>
                  <a:srgbClr val="00153E"/>
                </a:solidFill>
                <a:effectLst/>
                <a:uLnTx/>
                <a:uFillTx/>
                <a:latin typeface="Arial" panose="020B0604020202020204" pitchFamily="34" charset="0"/>
                <a:ea typeface="+mn-ea"/>
                <a:cs typeface="Arial" panose="020B0604020202020204" pitchFamily="34" charset="0"/>
              </a:rPr>
              <a:t>             $_67,205.00___________</a:t>
            </a:r>
            <a:endParaRPr kumimoji="0" lang="en-US" sz="8000" i="0" u="none" strike="noStrike" kern="1200" cap="none" spc="0" normalizeH="0" baseline="0" noProof="0" dirty="0">
              <a:ln>
                <a:noFill/>
              </a:ln>
              <a:solidFill>
                <a:srgbClr val="00153E"/>
              </a:solidFill>
              <a:effectLst/>
              <a:uLnTx/>
              <a:uFillTx/>
              <a:latin typeface="Arial" panose="020B0604020202020204" pitchFamily="34" charset="0"/>
              <a:ea typeface="+mn-ea"/>
              <a:cs typeface="Arial" panose="020B0604020202020204" pitchFamily="34" charset="0"/>
            </a:endParaRPr>
          </a:p>
          <a:p>
            <a:pPr lvl="2">
              <a:lnSpc>
                <a:spcPct val="130000"/>
              </a:lnSpc>
              <a:spcBef>
                <a:spcPts val="1000"/>
              </a:spcBef>
              <a:buFont typeface="Arial" panose="020B0604020202020204" pitchFamily="34" charset="0"/>
              <a:buChar char="•"/>
              <a:defRPr/>
            </a:pPr>
            <a:r>
              <a:rPr kumimoji="0" lang="en-US" altLang="en-US" sz="8000" b="1" i="0" u="none" strike="noStrike" kern="1200" cap="none" spc="0" normalizeH="0" baseline="0" noProof="0" dirty="0">
                <a:ln>
                  <a:noFill/>
                </a:ln>
                <a:solidFill>
                  <a:srgbClr val="00153E"/>
                </a:solidFill>
                <a:effectLst/>
                <a:uLnTx/>
                <a:uFillTx/>
                <a:latin typeface="Arial" panose="020B0604020202020204" pitchFamily="34" charset="0"/>
                <a:ea typeface="+mn-ea"/>
                <a:cs typeface="Arial" panose="020B0604020202020204" pitchFamily="34" charset="0"/>
              </a:rPr>
              <a:t>Title I Parent and Family Engagement Funds</a:t>
            </a:r>
          </a:p>
          <a:p>
            <a:pPr marL="263525" marR="0" lvl="1" indent="0" algn="just" defTabSz="914400" rtl="0" eaLnBrk="1" fontAlgn="auto" latinLnBrk="0" hangingPunct="1">
              <a:lnSpc>
                <a:spcPct val="140000"/>
              </a:lnSpc>
              <a:spcBef>
                <a:spcPts val="1000"/>
              </a:spcBef>
              <a:spcAft>
                <a:spcPts val="0"/>
              </a:spcAft>
              <a:buClr>
                <a:srgbClr val="C00000"/>
              </a:buClr>
              <a:buSzPct val="110000"/>
              <a:buFontTx/>
              <a:buNone/>
              <a:tabLst/>
              <a:defRPr/>
            </a:pPr>
            <a:r>
              <a:rPr kumimoji="0" lang="en-US" altLang="en-US" sz="8000" i="0" u="none" strike="noStrike" kern="1200" cap="none" spc="0" normalizeH="0" baseline="0" noProof="0" dirty="0">
                <a:ln>
                  <a:noFill/>
                </a:ln>
                <a:solidFill>
                  <a:srgbClr val="00153E"/>
                </a:solidFill>
                <a:effectLst/>
                <a:uLnTx/>
                <a:uFillTx/>
                <a:latin typeface="Arial" panose="020B0604020202020204" pitchFamily="34" charset="0"/>
                <a:ea typeface="+mn-ea"/>
                <a:cs typeface="Arial" panose="020B0604020202020204" pitchFamily="34" charset="0"/>
              </a:rPr>
              <a:t>             Amount of funds allocated for this school year:</a:t>
            </a:r>
          </a:p>
          <a:p>
            <a:pPr marL="263525" marR="0" lvl="1" indent="0" algn="just" defTabSz="914400" rtl="0" eaLnBrk="1" fontAlgn="auto" latinLnBrk="0" hangingPunct="1">
              <a:lnSpc>
                <a:spcPct val="140000"/>
              </a:lnSpc>
              <a:spcBef>
                <a:spcPts val="1000"/>
              </a:spcBef>
              <a:spcAft>
                <a:spcPts val="0"/>
              </a:spcAft>
              <a:buClr>
                <a:srgbClr val="C00000"/>
              </a:buClr>
              <a:buSzPct val="110000"/>
              <a:buFontTx/>
              <a:buNone/>
              <a:tabLst/>
              <a:defRPr/>
            </a:pPr>
            <a:r>
              <a:rPr kumimoji="0" lang="en-US" altLang="en-US" sz="8000" b="0" i="0" u="none" strike="noStrike" kern="1200" cap="none" spc="0" normalizeH="0" baseline="0" noProof="0" dirty="0">
                <a:ln>
                  <a:noFill/>
                </a:ln>
                <a:solidFill>
                  <a:srgbClr val="00153E"/>
                </a:solidFill>
                <a:effectLst/>
                <a:uLnTx/>
                <a:uFillTx/>
                <a:latin typeface="Arial" panose="020B0604020202020204" pitchFamily="34" charset="0"/>
                <a:ea typeface="+mn-ea"/>
                <a:cs typeface="Arial" panose="020B0604020202020204" pitchFamily="34" charset="0"/>
              </a:rPr>
              <a:t>             $____20,000.00________</a:t>
            </a:r>
          </a:p>
        </p:txBody>
      </p:sp>
      <p:sp>
        <p:nvSpPr>
          <p:cNvPr id="4" name="Slide Number Placeholder 3">
            <a:extLst>
              <a:ext uri="{FF2B5EF4-FFF2-40B4-BE49-F238E27FC236}">
                <a16:creationId xmlns:a16="http://schemas.microsoft.com/office/drawing/2014/main" id="{4E5D9781-BD58-90E1-1F64-9435573BB19C}"/>
              </a:ext>
            </a:extLst>
          </p:cNvPr>
          <p:cNvSpPr>
            <a:spLocks noGrp="1"/>
          </p:cNvSpPr>
          <p:nvPr>
            <p:ph type="sldNum" sz="quarter" idx="12"/>
          </p:nvPr>
        </p:nvSpPr>
        <p:spPr/>
        <p:txBody>
          <a:bodyPr/>
          <a:lstStyle/>
          <a:p>
            <a:fld id="{DA60BA0E-20D0-4E7C-B286-26C960A6788F}" type="slidenum">
              <a:rPr lang="en-US" smtClean="0"/>
              <a:t>9</a:t>
            </a:fld>
            <a:endParaRPr lang="en-US"/>
          </a:p>
        </p:txBody>
      </p:sp>
      <p:sp>
        <p:nvSpPr>
          <p:cNvPr id="6" name="Title 12">
            <a:extLst>
              <a:ext uri="{FF2B5EF4-FFF2-40B4-BE49-F238E27FC236}">
                <a16:creationId xmlns:a16="http://schemas.microsoft.com/office/drawing/2014/main" id="{B78072FC-FEF0-F1FE-E0D7-836C2FF22E44}"/>
              </a:ext>
            </a:extLst>
          </p:cNvPr>
          <p:cNvSpPr>
            <a:spLocks noGrp="1"/>
          </p:cNvSpPr>
          <p:nvPr>
            <p:ph type="title"/>
          </p:nvPr>
        </p:nvSpPr>
        <p:spPr>
          <a:xfrm>
            <a:off x="1117309" y="-228600"/>
            <a:ext cx="10157354" cy="1397000"/>
          </a:xfrm>
        </p:spPr>
        <p:txBody>
          <a:bodyPr>
            <a:noAutofit/>
          </a:bodyPr>
          <a:lstStyle/>
          <a:p>
            <a:pPr algn="ctr"/>
            <a:r>
              <a:rPr lang="en-US" sz="4500" b="1" dirty="0">
                <a:solidFill>
                  <a:srgbClr val="0070C0"/>
                </a:solidFill>
                <a:latin typeface="Arial" panose="020B0604020202020204" pitchFamily="34" charset="0"/>
                <a:cs typeface="Arial" panose="020B0604020202020204" pitchFamily="34" charset="0"/>
              </a:rPr>
              <a:t>All About Title I (Cont’d.)</a:t>
            </a:r>
          </a:p>
        </p:txBody>
      </p:sp>
      <p:pic>
        <p:nvPicPr>
          <p:cNvPr id="8" name="Picture 7">
            <a:extLst>
              <a:ext uri="{FF2B5EF4-FFF2-40B4-BE49-F238E27FC236}">
                <a16:creationId xmlns:a16="http://schemas.microsoft.com/office/drawing/2014/main" id="{6C306953-910E-91D7-32A9-128BE1D51F10}"/>
              </a:ext>
            </a:extLst>
          </p:cNvPr>
          <p:cNvPicPr>
            <a:picLocks/>
          </p:cNvPicPr>
          <p:nvPr/>
        </p:nvPicPr>
        <p:blipFill>
          <a:blip r:embed="rId3"/>
          <a:stretch>
            <a:fillRect/>
          </a:stretch>
        </p:blipFill>
        <p:spPr>
          <a:xfrm>
            <a:off x="0" y="5907660"/>
            <a:ext cx="1618385" cy="813816"/>
          </a:xfrm>
          <a:prstGeom prst="rect">
            <a:avLst/>
          </a:prstGeom>
        </p:spPr>
      </p:pic>
    </p:spTree>
    <p:extLst>
      <p:ext uri="{BB962C8B-B14F-4D97-AF65-F5344CB8AC3E}">
        <p14:creationId xmlns:p14="http://schemas.microsoft.com/office/powerpoint/2010/main" val="2440194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ooks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name="TF02787940.potx" id="{9A4E33EC-D715-440E-9062-8AFA4CC9E341}" vid="{0DFBCB81-4ACA-49F1-BA1C-2B43B27F1FC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4.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Books 16x9</Template>
  <TotalTime>849</TotalTime>
  <Words>3630</Words>
  <Application>Microsoft Office PowerPoint</Application>
  <PresentationFormat>Custom</PresentationFormat>
  <Paragraphs>509</Paragraphs>
  <Slides>28</Slides>
  <Notes>28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28</vt:i4>
      </vt:variant>
    </vt:vector>
  </HeadingPairs>
  <TitlesOfParts>
    <vt:vector size="36" baseType="lpstr">
      <vt:lpstr>Aptos</vt:lpstr>
      <vt:lpstr>Aptos Display</vt:lpstr>
      <vt:lpstr>Arial</vt:lpstr>
      <vt:lpstr>Calibri</vt:lpstr>
      <vt:lpstr>Century Gothic</vt:lpstr>
      <vt:lpstr>Wingdings</vt:lpstr>
      <vt:lpstr>Books 16x9</vt:lpstr>
      <vt:lpstr>Office Theme</vt:lpstr>
      <vt:lpstr>Welcome to The  2024-2025 Annual Parent Meeting About the Benefits of the Title I Schoolwide Program</vt:lpstr>
      <vt:lpstr>What topics will you learn about today?</vt:lpstr>
      <vt:lpstr>What topics will you learn about today? (Cont’d.)</vt:lpstr>
      <vt:lpstr>Meet your School Team</vt:lpstr>
      <vt:lpstr>All About Title I</vt:lpstr>
      <vt:lpstr>All About Title I (Cont’d.)</vt:lpstr>
      <vt:lpstr>All About Title I (Cont’d.)</vt:lpstr>
      <vt:lpstr>All About Title I (Cont’d.)</vt:lpstr>
      <vt:lpstr>All About Title I (Cont’d.)</vt:lpstr>
      <vt:lpstr>Coordination with other Federal       Programs</vt:lpstr>
      <vt:lpstr>Title I District-level Parent and Family Engagement Plan (PFEP)</vt:lpstr>
      <vt:lpstr>Title I School-level Parent and Family Engagement Plan (PFEP)</vt:lpstr>
      <vt:lpstr>Title I School-level Parent and Family Engagement Plan (PFEP) (Cont’d.)</vt:lpstr>
      <vt:lpstr>Title I School-level Parent and Family Engagement Plan (PFEP) (Cont’d.)</vt:lpstr>
      <vt:lpstr>Title I School-Parent Compact</vt:lpstr>
      <vt:lpstr>Parents, Families and Schools  Working Together</vt:lpstr>
      <vt:lpstr>Parents, Families and Schools  Working Together (Cont’d.)</vt:lpstr>
      <vt:lpstr>School Improvement Process (SIP)</vt:lpstr>
      <vt:lpstr>School Achievement and Performance Data</vt:lpstr>
      <vt:lpstr>PowerPoint Presentation</vt:lpstr>
      <vt:lpstr>School Achievement and Performance Data (Cont’d.)</vt:lpstr>
      <vt:lpstr>Parent’s Right-to-Know</vt:lpstr>
      <vt:lpstr>School-level Parent and Family Engagement Survey</vt:lpstr>
      <vt:lpstr>Consultation and Complaint Procedures</vt:lpstr>
      <vt:lpstr>School Contact Information</vt:lpstr>
      <vt:lpstr>Questions?</vt:lpstr>
      <vt:lpstr>Comments/Feedback</vt:lpstr>
      <vt:lpstr>Thank you for being a member of our Title I Family!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Microsoft Office User</dc:creator>
  <cp:lastModifiedBy>Baril, Jean R.</cp:lastModifiedBy>
  <cp:revision>9</cp:revision>
  <cp:lastPrinted>2024-09-11T15:15:14Z</cp:lastPrinted>
  <dcterms:created xsi:type="dcterms:W3CDTF">2024-06-29T00:23:16Z</dcterms:created>
  <dcterms:modified xsi:type="dcterms:W3CDTF">2024-09-11T15:15:45Z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